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4.jpg" ContentType="image/jp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media/image14.jpg" ContentType="image/jpg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media/image16.jpg" ContentType="image/jpg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7" r:id="rId2"/>
    <p:sldMasterId id="2147483689" r:id="rId3"/>
  </p:sldMasterIdLst>
  <p:notesMasterIdLst>
    <p:notesMasterId r:id="rId41"/>
  </p:notesMasterIdLst>
  <p:sldIdLst>
    <p:sldId id="256" r:id="rId4"/>
    <p:sldId id="272" r:id="rId5"/>
    <p:sldId id="273" r:id="rId6"/>
    <p:sldId id="274" r:id="rId7"/>
    <p:sldId id="275" r:id="rId8"/>
    <p:sldId id="302" r:id="rId9"/>
    <p:sldId id="278" r:id="rId10"/>
    <p:sldId id="303" r:id="rId11"/>
    <p:sldId id="304" r:id="rId12"/>
    <p:sldId id="305" r:id="rId13"/>
    <p:sldId id="276" r:id="rId14"/>
    <p:sldId id="277" r:id="rId15"/>
    <p:sldId id="306" r:id="rId16"/>
    <p:sldId id="279" r:id="rId17"/>
    <p:sldId id="307" r:id="rId18"/>
    <p:sldId id="311" r:id="rId19"/>
    <p:sldId id="280" r:id="rId20"/>
    <p:sldId id="301" r:id="rId21"/>
    <p:sldId id="292" r:id="rId22"/>
    <p:sldId id="297" r:id="rId23"/>
    <p:sldId id="312" r:id="rId24"/>
    <p:sldId id="308" r:id="rId25"/>
    <p:sldId id="289" r:id="rId26"/>
    <p:sldId id="309" r:id="rId27"/>
    <p:sldId id="299" r:id="rId28"/>
    <p:sldId id="296" r:id="rId29"/>
    <p:sldId id="310" r:id="rId30"/>
    <p:sldId id="313" r:id="rId31"/>
    <p:sldId id="298" r:id="rId32"/>
    <p:sldId id="291" r:id="rId33"/>
    <p:sldId id="294" r:id="rId34"/>
    <p:sldId id="295" r:id="rId35"/>
    <p:sldId id="300" r:id="rId36"/>
    <p:sldId id="283" r:id="rId37"/>
    <p:sldId id="284" r:id="rId38"/>
    <p:sldId id="285" r:id="rId39"/>
    <p:sldId id="286" r:id="rId40"/>
  </p:sldIdLst>
  <p:sldSz cx="9144000" cy="6858000" type="screen4x3"/>
  <p:notesSz cx="6858000" cy="9144000"/>
  <p:embeddedFontLst>
    <p:embeddedFont>
      <p:font typeface="Algerian" panose="04020705040A02060702" pitchFamily="82" charset="0"/>
      <p:regular r:id="rId42"/>
    </p:embeddedFont>
    <p:embeddedFont>
      <p:font typeface="Arial Black" panose="020B0A04020102020204" pitchFamily="34" charset="0"/>
      <p:bold r:id="rId43"/>
    </p:embeddedFon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Century Gothic" panose="020B0502020202020204" pitchFamily="34" charset="0"/>
      <p:regular r:id="rId48"/>
      <p:bold r:id="rId49"/>
      <p:italic r:id="rId50"/>
      <p:boldItalic r:id="rId51"/>
    </p:embeddedFont>
    <p:embeddedFont>
      <p:font typeface="Tahoma" panose="020B0604030504040204" pitchFamily="34" charset="0"/>
      <p:regular r:id="rId52"/>
      <p:bold r:id="rId53"/>
    </p:embeddedFont>
    <p:embeddedFont>
      <p:font typeface="Verdana" panose="020B0604030504040204" pitchFamily="3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8" roundtripDataSignature="AMtx7mgMCRzQkSvwf8r4mmPFKZdRiMCR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customschemas.google.com/relationships/presentationmetadata" Target="metadata"/><Relationship Id="rId5" Type="http://schemas.openxmlformats.org/officeDocument/2006/relationships/slide" Target="slides/slide2.xml"/><Relationship Id="rId61" Type="http://schemas.openxmlformats.org/officeDocument/2006/relationships/theme" Target="theme/theme1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8" Type="http://schemas.openxmlformats.org/officeDocument/2006/relationships/slide" Target="slides/slide5.xml"/><Relationship Id="rId51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5.fntdata"/><Relationship Id="rId59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326894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94344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867143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223944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951318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93672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222960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251489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945785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54709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261293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868454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569529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428306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850784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16969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245114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635272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719273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678264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1873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619185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740194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043866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1660799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026173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575633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34518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7540468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77005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55784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09522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85257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200062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545061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73647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y slide ">
  <p:cSld name="my slide 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312126" y="0"/>
            <a:ext cx="13501095" cy="697556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6188528" y="48379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9"/>
          <p:cNvSpPr txBox="1"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9"/>
          <p:cNvSpPr>
            <a:spLocks noGrp="1"/>
          </p:cNvSpPr>
          <p:nvPr>
            <p:ph type="pic" idx="2"/>
          </p:nvPr>
        </p:nvSpPr>
        <p:spPr>
          <a:xfrm>
            <a:off x="5487990" y="2048256"/>
            <a:ext cx="3427413" cy="420624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29"/>
          <p:cNvSpPr txBox="1">
            <a:spLocks noGrp="1"/>
          </p:cNvSpPr>
          <p:nvPr>
            <p:ph type="body" idx="1"/>
          </p:nvPr>
        </p:nvSpPr>
        <p:spPr>
          <a:xfrm>
            <a:off x="914400" y="2039112"/>
            <a:ext cx="4572000" cy="4224528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274300" rIns="274300" bIns="2743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0" name="Google Shape;70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1" name="Google Shape;71;p29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above Caption">
  <p:cSld name="Picture above 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30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Google Shape;75;p30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7988300" cy="2980944"/>
          </a:xfrm>
          <a:prstGeom prst="rect">
            <a:avLst/>
          </a:prstGeom>
          <a:noFill/>
          <a:ln>
            <a:noFill/>
          </a:ln>
        </p:spPr>
      </p:sp>
      <p:pic>
        <p:nvPicPr>
          <p:cNvPr id="76" name="Google Shape;76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7" name="Google Shape;77;p30"/>
          <p:cNvSpPr txBox="1"/>
          <p:nvPr/>
        </p:nvSpPr>
        <p:spPr>
          <a:xfrm>
            <a:off x="5235124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 Pictures with Caption">
  <p:cSld name="2 Pictures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31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Google Shape;82;p31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3986784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31"/>
          <p:cNvSpPr>
            <a:spLocks noGrp="1"/>
          </p:cNvSpPr>
          <p:nvPr>
            <p:ph type="pic" idx="3"/>
          </p:nvPr>
        </p:nvSpPr>
        <p:spPr>
          <a:xfrm>
            <a:off x="4928616" y="1129553"/>
            <a:ext cx="3986784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31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5" name="Google Shape;85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0607" y="15811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 Pictures with Caption">
  <p:cSld name="3 Pictures with Ca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2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32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Google Shape;89;p32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Google Shape;90;p32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6601968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32"/>
          <p:cNvSpPr>
            <a:spLocks noGrp="1"/>
          </p:cNvSpPr>
          <p:nvPr>
            <p:ph type="pic" idx="3"/>
          </p:nvPr>
        </p:nvSpPr>
        <p:spPr>
          <a:xfrm>
            <a:off x="7543800" y="1129553"/>
            <a:ext cx="1371600" cy="1481328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32"/>
          <p:cNvSpPr>
            <a:spLocks noGrp="1"/>
          </p:cNvSpPr>
          <p:nvPr>
            <p:ph type="pic" idx="4"/>
          </p:nvPr>
        </p:nvSpPr>
        <p:spPr>
          <a:xfrm>
            <a:off x="7543800" y="2629169"/>
            <a:ext cx="1371600" cy="1481328"/>
          </a:xfrm>
          <a:prstGeom prst="rect">
            <a:avLst/>
          </a:prstGeom>
          <a:noFill/>
          <a:ln>
            <a:noFill/>
          </a:ln>
        </p:spPr>
      </p:sp>
      <p:pic>
        <p:nvPicPr>
          <p:cNvPr id="93" name="Google Shape;93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4" name="Google Shape;94;p32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 type="vertTx">
  <p:cSld name="VERTICAL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3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33"/>
          <p:cNvSpPr txBox="1">
            <a:spLocks noGrp="1"/>
          </p:cNvSpPr>
          <p:nvPr>
            <p:ph type="body" idx="1"/>
          </p:nvPr>
        </p:nvSpPr>
        <p:spPr>
          <a:xfrm rot="5400000">
            <a:off x="3084279" y="625709"/>
            <a:ext cx="3670766" cy="7610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98" name="Google Shape;98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9" name="Google Shape;99;p33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4"/>
          <p:cNvSpPr txBox="1">
            <a:spLocks noGrp="1"/>
          </p:cNvSpPr>
          <p:nvPr>
            <p:ph type="title"/>
          </p:nvPr>
        </p:nvSpPr>
        <p:spPr>
          <a:xfrm rot="5400000">
            <a:off x="5678114" y="3438993"/>
            <a:ext cx="553327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685800" rIns="91425" bIns="6858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34"/>
          <p:cNvSpPr txBox="1">
            <a:spLocks noGrp="1"/>
          </p:cNvSpPr>
          <p:nvPr>
            <p:ph type="body" idx="1"/>
          </p:nvPr>
        </p:nvSpPr>
        <p:spPr>
          <a:xfrm rot="5400000">
            <a:off x="2059548" y="792723"/>
            <a:ext cx="4542304" cy="64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Google Shape;103;p34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104" name="Google Shape;104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30936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5" name="Google Shape;105;p34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6"/>
          <p:cNvSpPr txBox="1"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46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8" name="Google Shape;188;p46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46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46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7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4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4" name="Google Shape;194;p47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47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47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8"/>
          <p:cNvSpPr txBox="1"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48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48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48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48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9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4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49"/>
          <p:cNvSpPr txBox="1">
            <a:spLocks noGrp="1"/>
          </p:cNvSpPr>
          <p:nvPr>
            <p:ph type="body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7" name="Google Shape;207;p49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49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49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1" name="Google Shape;21;p21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0"/>
          <p:cNvSpPr txBox="1"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50"/>
          <p:cNvSpPr txBox="1"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50"/>
          <p:cNvSpPr txBox="1">
            <a:spLocks noGrp="1"/>
          </p:cNvSpPr>
          <p:nvPr>
            <p:ph type="body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50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5" name="Google Shape;215;p50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6" name="Google Shape;216;p50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50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50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1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51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51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51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2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52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52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3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53"/>
          <p:cNvSpPr txBox="1">
            <a:spLocks noGrp="1"/>
          </p:cNvSpPr>
          <p:nvPr>
            <p:ph type="body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31" name="Google Shape;231;p53"/>
          <p:cNvSpPr txBox="1">
            <a:spLocks noGrp="1"/>
          </p:cNvSpPr>
          <p:nvPr>
            <p:ph type="body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2" name="Google Shape;232;p53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53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53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54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54"/>
          <p:cNvSpPr>
            <a:spLocks noGrp="1"/>
          </p:cNvSpPr>
          <p:nvPr>
            <p:ph type="pic" idx="2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38" name="Google Shape;238;p54"/>
          <p:cNvSpPr txBox="1">
            <a:spLocks noGrp="1"/>
          </p:cNvSpPr>
          <p:nvPr>
            <p:ph type="body" idx="1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9" name="Google Shape;239;p54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54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54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5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55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5" name="Google Shape;245;p55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55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55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6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56"/>
          <p:cNvSpPr txBox="1">
            <a:spLocks noGrp="1"/>
          </p:cNvSpPr>
          <p:nvPr>
            <p:ph type="body" idx="1"/>
          </p:nvPr>
        </p:nvSpPr>
        <p:spPr>
          <a:xfrm rot="5400000">
            <a:off x="604044" y="389732"/>
            <a:ext cx="5811838" cy="576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1" name="Google Shape;251;p56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56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56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8"/>
          <p:cNvSpPr txBox="1">
            <a:spLocks noGrp="1"/>
          </p:cNvSpPr>
          <p:nvPr>
            <p:ph type="ctrTitle"/>
          </p:nvPr>
        </p:nvSpPr>
        <p:spPr>
          <a:xfrm>
            <a:off x="892176" y="2911261"/>
            <a:ext cx="6581775" cy="21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22571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190"/>
              <a:buFont typeface="Noto Sans Symbols"/>
              <a:buNone/>
              <a:defRPr sz="1400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58"/>
          <p:cNvSpPr txBox="1">
            <a:spLocks noGrp="1"/>
          </p:cNvSpPr>
          <p:nvPr>
            <p:ph type="subTitle" idx="1"/>
          </p:nvPr>
        </p:nvSpPr>
        <p:spPr>
          <a:xfrm>
            <a:off x="892177" y="3402014"/>
            <a:ext cx="6583363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3454"/>
              </a:lnSpc>
              <a:spcBef>
                <a:spcPts val="165"/>
              </a:spcBef>
              <a:spcAft>
                <a:spcPts val="0"/>
              </a:spcAft>
              <a:buSzPts val="1400"/>
              <a:buNone/>
              <a:defRPr sz="1100" b="1"/>
            </a:lvl1pPr>
            <a:lvl2pPr lvl="1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lvl="2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lvl="3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pic>
        <p:nvPicPr>
          <p:cNvPr id="265" name="Google Shape;265;p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15811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66" name="Google Shape;266;p58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9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59"/>
          <p:cNvSpPr txBox="1">
            <a:spLocks noGrp="1"/>
          </p:cNvSpPr>
          <p:nvPr>
            <p:ph type="body" idx="1"/>
          </p:nvPr>
        </p:nvSpPr>
        <p:spPr>
          <a:xfrm>
            <a:off x="396875" y="1154114"/>
            <a:ext cx="4008438" cy="513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429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marL="1371600" lvl="2" indent="-3429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pic>
        <p:nvPicPr>
          <p:cNvPr id="270" name="Google Shape;270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21792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71" name="Google Shape;271;p59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60"/>
          <p:cNvSpPr txBox="1">
            <a:spLocks noGrp="1"/>
          </p:cNvSpPr>
          <p:nvPr>
            <p:ph type="title"/>
          </p:nvPr>
        </p:nvSpPr>
        <p:spPr>
          <a:xfrm>
            <a:off x="722313" y="4406902"/>
            <a:ext cx="7772400" cy="500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100" b="1" cap="none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60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280"/>
              <a:buNone/>
              <a:defRPr sz="1600"/>
            </a:lvl1pPr>
            <a:lvl2pPr marL="914400" lvl="1" indent="-228600" algn="l">
              <a:lnSpc>
                <a:spcPct val="106000"/>
              </a:lnSpc>
              <a:spcBef>
                <a:spcPts val="112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6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6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4pPr>
            <a:lvl5pPr marL="2286000" lvl="4" indent="-22860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5pPr>
            <a:lvl6pPr marL="2743200" lvl="5" indent="-22860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6pPr>
            <a:lvl7pPr marL="3200400" lvl="6" indent="-22860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7pPr>
            <a:lvl8pPr marL="3657600" lvl="7" indent="-22860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8pPr>
            <a:lvl9pPr marL="4114800" lvl="8" indent="-22860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9pPr>
          </a:lstStyle>
          <a:p>
            <a:endParaRPr/>
          </a:p>
        </p:txBody>
      </p:sp>
      <p:pic>
        <p:nvPicPr>
          <p:cNvPr id="275" name="Google Shape;275;p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350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76" name="Google Shape;276;p60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with Picture">
  <p:cSld name="Title Slide with Pictur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2"/>
          <p:cNvSpPr txBox="1">
            <a:spLocks noGrp="1"/>
          </p:cNvSpPr>
          <p:nvPr>
            <p:ph type="ctrTitle"/>
          </p:nvPr>
        </p:nvSpPr>
        <p:spPr>
          <a:xfrm>
            <a:off x="0" y="5025434"/>
            <a:ext cx="8915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91425" rIns="274300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Google Shape;25;p22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7988300" cy="3886200"/>
          </a:xfrm>
          <a:prstGeom prst="rect">
            <a:avLst/>
          </a:prstGeom>
          <a:noFill/>
          <a:ln>
            <a:noFill/>
          </a:ln>
        </p:spPr>
      </p:sp>
      <p:pic>
        <p:nvPicPr>
          <p:cNvPr id="26" name="Google Shape;26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826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7" name="Google Shape;27;p22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 type="twoObj">
  <p:cSld name="TWO_OBJECTS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61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61"/>
          <p:cNvSpPr txBox="1">
            <a:spLocks noGrp="1"/>
          </p:cNvSpPr>
          <p:nvPr>
            <p:ph type="body" idx="1"/>
          </p:nvPr>
        </p:nvSpPr>
        <p:spPr>
          <a:xfrm>
            <a:off x="396877" y="1154114"/>
            <a:ext cx="1927225" cy="513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760"/>
              </a:spcBef>
              <a:spcAft>
                <a:spcPts val="0"/>
              </a:spcAft>
              <a:buSzPts val="1400"/>
              <a:buNone/>
              <a:defRPr sz="2200"/>
            </a:lvl1pPr>
            <a:lvl2pPr marL="914400" lvl="1" indent="-34925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900"/>
              <a:buChar char="◼"/>
              <a:defRPr sz="1900"/>
            </a:lvl2pPr>
            <a:lvl3pPr marL="1371600" lvl="2" indent="-330200" algn="l">
              <a:lnSpc>
                <a:spcPct val="106000"/>
              </a:lnSpc>
              <a:spcBef>
                <a:spcPts val="640"/>
              </a:spcBef>
              <a:spcAft>
                <a:spcPts val="0"/>
              </a:spcAft>
              <a:buSzPts val="1600"/>
              <a:buChar char="–"/>
              <a:defRPr sz="1600"/>
            </a:lvl3pPr>
            <a:lvl4pPr marL="1828800" lvl="3" indent="-317500" algn="l">
              <a:lnSpc>
                <a:spcPct val="106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•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9pPr>
          </a:lstStyle>
          <a:p>
            <a:endParaRPr/>
          </a:p>
        </p:txBody>
      </p:sp>
      <p:sp>
        <p:nvSpPr>
          <p:cNvPr id="280" name="Google Shape;280;p61"/>
          <p:cNvSpPr txBox="1">
            <a:spLocks noGrp="1"/>
          </p:cNvSpPr>
          <p:nvPr>
            <p:ph type="body" idx="2"/>
          </p:nvPr>
        </p:nvSpPr>
        <p:spPr>
          <a:xfrm>
            <a:off x="2476502" y="1154114"/>
            <a:ext cx="1928813" cy="513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760"/>
              </a:spcBef>
              <a:spcAft>
                <a:spcPts val="0"/>
              </a:spcAft>
              <a:buSzPts val="1400"/>
              <a:buNone/>
              <a:defRPr sz="2200"/>
            </a:lvl1pPr>
            <a:lvl2pPr marL="914400" lvl="1" indent="-34925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900"/>
              <a:buChar char="◼"/>
              <a:defRPr sz="1900"/>
            </a:lvl2pPr>
            <a:lvl3pPr marL="1371600" lvl="2" indent="-330200" algn="l">
              <a:lnSpc>
                <a:spcPct val="106000"/>
              </a:lnSpc>
              <a:spcBef>
                <a:spcPts val="640"/>
              </a:spcBef>
              <a:spcAft>
                <a:spcPts val="0"/>
              </a:spcAft>
              <a:buSzPts val="1600"/>
              <a:buChar char="–"/>
              <a:defRPr sz="1600"/>
            </a:lvl3pPr>
            <a:lvl4pPr marL="1828800" lvl="3" indent="-317500" algn="l">
              <a:lnSpc>
                <a:spcPct val="106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•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9pPr>
          </a:lstStyle>
          <a:p>
            <a:endParaRPr/>
          </a:p>
        </p:txBody>
      </p:sp>
      <p:pic>
        <p:nvPicPr>
          <p:cNvPr id="281" name="Google Shape;281;p6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21792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82" name="Google Shape;282;p61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TWO_OBJECTS_WITH_TEXT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62"/>
          <p:cNvSpPr txBox="1">
            <a:spLocks noGrp="1"/>
          </p:cNvSpPr>
          <p:nvPr>
            <p:ph type="title"/>
          </p:nvPr>
        </p:nvSpPr>
        <p:spPr>
          <a:xfrm>
            <a:off x="457200" y="1223740"/>
            <a:ext cx="8229600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62"/>
          <p:cNvSpPr txBox="1"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520"/>
              <a:buNone/>
              <a:defRPr sz="1900" b="1"/>
            </a:lvl1pPr>
            <a:lvl2pPr marL="914400" lvl="1" indent="-2286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None/>
              <a:defRPr sz="1600" b="1"/>
            </a:lvl2pPr>
            <a:lvl3pPr marL="1371600" lvl="2" indent="-2286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5pPr>
            <a:lvl6pPr marL="2743200" lvl="5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6pPr>
            <a:lvl7pPr marL="3200400" lvl="6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7pPr>
            <a:lvl8pPr marL="3657600" lvl="7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8pPr>
            <a:lvl9pPr marL="4114800" lvl="8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9pPr>
          </a:lstStyle>
          <a:p>
            <a:endParaRPr/>
          </a:p>
        </p:txBody>
      </p:sp>
      <p:sp>
        <p:nvSpPr>
          <p:cNvPr id="286" name="Google Shape;286;p62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400"/>
              <a:buNone/>
              <a:defRPr sz="1900"/>
            </a:lvl1pPr>
            <a:lvl2pPr marL="914400" lvl="1" indent="-3302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Char char="◼"/>
              <a:defRPr sz="1600"/>
            </a:lvl2pPr>
            <a:lvl3pPr marL="1371600" lvl="2" indent="-3175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1400"/>
            </a:lvl3pPr>
            <a:lvl4pPr marL="1828800" lvl="3" indent="-3048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9pPr>
          </a:lstStyle>
          <a:p>
            <a:endParaRPr/>
          </a:p>
        </p:txBody>
      </p:sp>
      <p:sp>
        <p:nvSpPr>
          <p:cNvPr id="287" name="Google Shape;287;p62"/>
          <p:cNvSpPr txBox="1">
            <a:spLocks noGrp="1"/>
          </p:cNvSpPr>
          <p:nvPr>
            <p:ph type="body" idx="3"/>
          </p:nvPr>
        </p:nvSpPr>
        <p:spPr>
          <a:xfrm>
            <a:off x="4645027" y="1535114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520"/>
              <a:buNone/>
              <a:defRPr sz="1900" b="1"/>
            </a:lvl1pPr>
            <a:lvl2pPr marL="914400" lvl="1" indent="-2286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None/>
              <a:defRPr sz="1600" b="1"/>
            </a:lvl2pPr>
            <a:lvl3pPr marL="1371600" lvl="2" indent="-2286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5pPr>
            <a:lvl6pPr marL="2743200" lvl="5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6pPr>
            <a:lvl7pPr marL="3200400" lvl="6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7pPr>
            <a:lvl8pPr marL="3657600" lvl="7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8pPr>
            <a:lvl9pPr marL="4114800" lvl="8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9pPr>
          </a:lstStyle>
          <a:p>
            <a:endParaRPr/>
          </a:p>
        </p:txBody>
      </p:sp>
      <p:sp>
        <p:nvSpPr>
          <p:cNvPr id="288" name="Google Shape;288;p62"/>
          <p:cNvSpPr txBox="1">
            <a:spLocks noGrp="1"/>
          </p:cNvSpPr>
          <p:nvPr>
            <p:ph type="body" idx="4"/>
          </p:nvPr>
        </p:nvSpPr>
        <p:spPr>
          <a:xfrm>
            <a:off x="4645027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400"/>
              <a:buNone/>
              <a:defRPr sz="1900"/>
            </a:lvl1pPr>
            <a:lvl2pPr marL="914400" lvl="1" indent="-3302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Char char="◼"/>
              <a:defRPr sz="1600"/>
            </a:lvl2pPr>
            <a:lvl3pPr marL="1371600" lvl="2" indent="-3175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1400"/>
            </a:lvl3pPr>
            <a:lvl4pPr marL="1828800" lvl="3" indent="-3048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•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9pPr>
          </a:lstStyle>
          <a:p>
            <a:endParaRPr/>
          </a:p>
        </p:txBody>
      </p:sp>
      <p:pic>
        <p:nvPicPr>
          <p:cNvPr id="289" name="Google Shape;289;p6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90" name="Google Shape;290;p62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3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3" name="Google Shape;293;p6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15811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94" name="Google Shape;294;p63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97" name="Google Shape;297;p64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65"/>
          <p:cNvSpPr txBox="1">
            <a:spLocks noGrp="1"/>
          </p:cNvSpPr>
          <p:nvPr>
            <p:ph type="title"/>
          </p:nvPr>
        </p:nvSpPr>
        <p:spPr>
          <a:xfrm>
            <a:off x="457202" y="1176568"/>
            <a:ext cx="3008313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65"/>
          <p:cNvSpPr txBox="1">
            <a:spLocks noGrp="1"/>
          </p:cNvSpPr>
          <p:nvPr>
            <p:ph type="body" idx="1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2000"/>
              </a:spcBef>
              <a:spcAft>
                <a:spcPts val="0"/>
              </a:spcAft>
              <a:buSzPts val="1400"/>
              <a:buNone/>
              <a:defRPr sz="2500"/>
            </a:lvl1pPr>
            <a:lvl2pPr marL="914400" lvl="1" indent="-368300" algn="l">
              <a:lnSpc>
                <a:spcPct val="106000"/>
              </a:lnSpc>
              <a:spcBef>
                <a:spcPts val="1760"/>
              </a:spcBef>
              <a:spcAft>
                <a:spcPts val="0"/>
              </a:spcAft>
              <a:buSzPts val="2200"/>
              <a:buChar char="◼"/>
              <a:defRPr sz="2200"/>
            </a:lvl2pPr>
            <a:lvl3pPr marL="1371600" lvl="2" indent="-349250" algn="l">
              <a:lnSpc>
                <a:spcPct val="106000"/>
              </a:lnSpc>
              <a:spcBef>
                <a:spcPts val="760"/>
              </a:spcBef>
              <a:spcAft>
                <a:spcPts val="0"/>
              </a:spcAft>
              <a:buSzPts val="1900"/>
              <a:buChar char="–"/>
              <a:defRPr sz="1900"/>
            </a:lvl3pPr>
            <a:lvl4pPr marL="1828800" lvl="3" indent="-330200" algn="l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9pPr>
          </a:lstStyle>
          <a:p>
            <a:endParaRPr/>
          </a:p>
        </p:txBody>
      </p:sp>
      <p:sp>
        <p:nvSpPr>
          <p:cNvPr id="301" name="Google Shape;301;p65"/>
          <p:cNvSpPr txBox="1">
            <a:spLocks noGrp="1"/>
          </p:cNvSpPr>
          <p:nvPr>
            <p:ph type="body" idx="2"/>
          </p:nvPr>
        </p:nvSpPr>
        <p:spPr>
          <a:xfrm>
            <a:off x="457202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880"/>
              </a:spcBef>
              <a:spcAft>
                <a:spcPts val="0"/>
              </a:spcAft>
              <a:buSzPts val="880"/>
              <a:buNone/>
              <a:defRPr sz="1100"/>
            </a:lvl1pPr>
            <a:lvl2pPr marL="914400" lvl="1" indent="-2286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lnSpc>
                <a:spcPct val="106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4pPr>
            <a:lvl5pPr marL="2286000" lvl="4" indent="-228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5pPr>
            <a:lvl6pPr marL="2743200" lvl="5" indent="-228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6pPr>
            <a:lvl7pPr marL="3200400" lvl="6" indent="-228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7pPr>
            <a:lvl8pPr marL="3657600" lvl="7" indent="-228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8pPr>
            <a:lvl9pPr marL="4114800" lvl="8" indent="-228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9pPr>
          </a:lstStyle>
          <a:p>
            <a:endParaRPr/>
          </a:p>
        </p:txBody>
      </p:sp>
      <p:pic>
        <p:nvPicPr>
          <p:cNvPr id="302" name="Google Shape;302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5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03" name="Google Shape;303;p65"/>
          <p:cNvSpPr txBox="1"/>
          <p:nvPr/>
        </p:nvSpPr>
        <p:spPr>
          <a:xfrm>
            <a:off x="533570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66"/>
          <p:cNvSpPr txBox="1">
            <a:spLocks noGrp="1"/>
          </p:cNvSpPr>
          <p:nvPr>
            <p:ph type="title"/>
          </p:nvPr>
        </p:nvSpPr>
        <p:spPr>
          <a:xfrm>
            <a:off x="1792288" y="5108806"/>
            <a:ext cx="5486400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66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66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880"/>
              </a:spcBef>
              <a:spcAft>
                <a:spcPts val="0"/>
              </a:spcAft>
              <a:buSzPts val="880"/>
              <a:buNone/>
              <a:defRPr sz="1100"/>
            </a:lvl1pPr>
            <a:lvl2pPr marL="914400" lvl="1" indent="-2286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lnSpc>
                <a:spcPct val="106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4pPr>
            <a:lvl5pPr marL="2286000" lvl="4" indent="-228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5pPr>
            <a:lvl6pPr marL="2743200" lvl="5" indent="-228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6pPr>
            <a:lvl7pPr marL="3200400" lvl="6" indent="-228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7pPr>
            <a:lvl8pPr marL="3657600" lvl="7" indent="-228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8pPr>
            <a:lvl9pPr marL="4114800" lvl="8" indent="-228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9pPr>
          </a:lstStyle>
          <a:p>
            <a:endParaRPr/>
          </a:p>
        </p:txBody>
      </p:sp>
      <p:pic>
        <p:nvPicPr>
          <p:cNvPr id="308" name="Google Shape;308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8069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09" name="Google Shape;309;p66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 type="vertTx">
  <p:cSld name="VERTICAL_TEXT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67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67"/>
          <p:cNvSpPr txBox="1">
            <a:spLocks noGrp="1"/>
          </p:cNvSpPr>
          <p:nvPr>
            <p:ph type="body" idx="1"/>
          </p:nvPr>
        </p:nvSpPr>
        <p:spPr>
          <a:xfrm rot="5400000">
            <a:off x="-166687" y="1717676"/>
            <a:ext cx="5135562" cy="4008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429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marL="1371600" lvl="2" indent="-3429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pic>
        <p:nvPicPr>
          <p:cNvPr id="313" name="Google Shape;313;p6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1217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14" name="Google Shape;314;p67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8"/>
          <p:cNvSpPr txBox="1">
            <a:spLocks noGrp="1"/>
          </p:cNvSpPr>
          <p:nvPr>
            <p:ph type="title"/>
          </p:nvPr>
        </p:nvSpPr>
        <p:spPr>
          <a:xfrm rot="5400000">
            <a:off x="3868851" y="3305065"/>
            <a:ext cx="5775325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68"/>
          <p:cNvSpPr txBox="1">
            <a:spLocks noGrp="1"/>
          </p:cNvSpPr>
          <p:nvPr>
            <p:ph type="body" idx="1"/>
          </p:nvPr>
        </p:nvSpPr>
        <p:spPr>
          <a:xfrm rot="5400000">
            <a:off x="564356" y="346870"/>
            <a:ext cx="5775325" cy="611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429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marL="1371600" lvl="2" indent="-3429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pic>
        <p:nvPicPr>
          <p:cNvPr id="318" name="Google Shape;318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19" name="Google Shape;319;p68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able" type="tbl">
  <p:cSld name="TABLE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69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22" name="Google Shape;322;p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5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23" name="Google Shape;323;p69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70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3"/>
          <p:cNvSpPr txBox="1"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23"/>
          <p:cNvSpPr txBox="1"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91425" rIns="274300" bIns="91425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31" name="Google Shape;31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2" name="Google Shape;32;p23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71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24"/>
          <p:cNvSpPr txBox="1">
            <a:spLocks noGrp="1"/>
          </p:cNvSpPr>
          <p:nvPr>
            <p:ph type="body" idx="1"/>
          </p:nvPr>
        </p:nvSpPr>
        <p:spPr>
          <a:xfrm>
            <a:off x="1117600" y="2595564"/>
            <a:ext cx="3566160" cy="368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Google Shape;36;p24"/>
          <p:cNvSpPr txBox="1">
            <a:spLocks noGrp="1"/>
          </p:cNvSpPr>
          <p:nvPr>
            <p:ph type="body" idx="2"/>
          </p:nvPr>
        </p:nvSpPr>
        <p:spPr>
          <a:xfrm>
            <a:off x="5147534" y="2595564"/>
            <a:ext cx="3566160" cy="368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37" name="Google Shape;3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21792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8" name="Google Shape;38;p24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TWO_OBJECTS_WITH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5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body" idx="1"/>
          </p:nvPr>
        </p:nvSpPr>
        <p:spPr>
          <a:xfrm>
            <a:off x="1120588" y="2017714"/>
            <a:ext cx="3566160" cy="87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body" idx="2"/>
          </p:nvPr>
        </p:nvSpPr>
        <p:spPr>
          <a:xfrm>
            <a:off x="1120588" y="3065931"/>
            <a:ext cx="3566160" cy="321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Google Shape;43;p25"/>
          <p:cNvSpPr txBox="1">
            <a:spLocks noGrp="1"/>
          </p:cNvSpPr>
          <p:nvPr>
            <p:ph type="body" idx="3"/>
          </p:nvPr>
        </p:nvSpPr>
        <p:spPr>
          <a:xfrm>
            <a:off x="5147534" y="2017714"/>
            <a:ext cx="3566160" cy="87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Google Shape;44;p25"/>
          <p:cNvSpPr txBox="1">
            <a:spLocks noGrp="1"/>
          </p:cNvSpPr>
          <p:nvPr>
            <p:ph type="body" idx="4"/>
          </p:nvPr>
        </p:nvSpPr>
        <p:spPr>
          <a:xfrm>
            <a:off x="5147534" y="3065931"/>
            <a:ext cx="3566160" cy="321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45" name="Google Shape;45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46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" name="Google Shape;47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8" name="Google Shape;48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9" name="Google Shape;49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0" name="Google Shape;50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1" name="Google Shape;51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2" name="Google Shape;52;p25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6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5" name="Google Shape;55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6" name="Google Shape;56;p26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914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9" name="Google Shape;59;p27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8"/>
          <p:cNvSpPr txBox="1"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28"/>
          <p:cNvSpPr txBox="1">
            <a:spLocks noGrp="1"/>
          </p:cNvSpPr>
          <p:nvPr>
            <p:ph type="body" idx="1"/>
          </p:nvPr>
        </p:nvSpPr>
        <p:spPr>
          <a:xfrm>
            <a:off x="5147534" y="2590803"/>
            <a:ext cx="3566160" cy="3686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Google Shape;63;p28"/>
          <p:cNvSpPr txBox="1">
            <a:spLocks noGrp="1"/>
          </p:cNvSpPr>
          <p:nvPr>
            <p:ph type="body" idx="2"/>
          </p:nvPr>
        </p:nvSpPr>
        <p:spPr>
          <a:xfrm>
            <a:off x="900952" y="2039111"/>
            <a:ext cx="3566160" cy="4224528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274300" rIns="274300" bIns="2743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4" name="Google Shape;64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914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5" name="Google Shape;65;p28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/>
        </p:nvSpPr>
        <p:spPr>
          <a:xfrm>
            <a:off x="2638730" y="638773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" name="Google Shape;11;p16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" name="Google Shape;12;p16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">
          <p15:clr>
            <a:srgbClr val="F26B43"/>
          </p15:clr>
        </p15:guide>
        <p15:guide id="2" pos="568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5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Google Shape;180;p4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1" name="Google Shape;181;p45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45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83" name="Google Shape;183;p45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168896" y="8509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84" name="Google Shape;184;p45"/>
          <p:cNvSpPr txBox="1"/>
          <p:nvPr/>
        </p:nvSpPr>
        <p:spPr>
          <a:xfrm>
            <a:off x="54728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7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" name="Google Shape;256;p57"/>
          <p:cNvSpPr txBox="1">
            <a:spLocks noGrp="1"/>
          </p:cNvSpPr>
          <p:nvPr>
            <p:ph type="body" idx="1"/>
          </p:nvPr>
        </p:nvSpPr>
        <p:spPr>
          <a:xfrm>
            <a:off x="396875" y="1154114"/>
            <a:ext cx="4008438" cy="513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85750" algn="l" rtl="0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◼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79400" algn="l" rtl="0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–"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79400" algn="l" rtl="0">
              <a:lnSpc>
                <a:spcPct val="106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Google Shape;257;p57"/>
          <p:cNvSpPr txBox="1"/>
          <p:nvPr/>
        </p:nvSpPr>
        <p:spPr>
          <a:xfrm rot="-5400000">
            <a:off x="8861426" y="6543677"/>
            <a:ext cx="422275" cy="66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rgbClr val="AFAF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8" name="Google Shape;258;p57"/>
          <p:cNvCxnSpPr/>
          <p:nvPr/>
        </p:nvCxnSpPr>
        <p:spPr>
          <a:xfrm>
            <a:off x="469900" y="992188"/>
            <a:ext cx="8504238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259" name="Google Shape;259;p57"/>
          <p:cNvSpPr/>
          <p:nvPr/>
        </p:nvSpPr>
        <p:spPr>
          <a:xfrm>
            <a:off x="414339" y="6670419"/>
            <a:ext cx="268287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57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61" name="Google Shape;261;p57"/>
          <p:cNvSpPr txBox="1"/>
          <p:nvPr/>
        </p:nvSpPr>
        <p:spPr>
          <a:xfrm>
            <a:off x="535399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3332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658769B9-305F-2596-3139-CD8A1042D1E0}"/>
              </a:ext>
            </a:extLst>
          </p:cNvPr>
          <p:cNvSpPr txBox="1">
            <a:spLocks/>
          </p:cNvSpPr>
          <p:nvPr/>
        </p:nvSpPr>
        <p:spPr>
          <a:xfrm>
            <a:off x="1629727" y="513918"/>
            <a:ext cx="6114681" cy="666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4200" spc="160" dirty="0">
                <a:solidFill>
                  <a:srgbClr val="C00000"/>
                </a:solidFill>
                <a:latin typeface="Algerian" panose="04020705040A02060702" pitchFamily="82" charset="0"/>
              </a:rPr>
              <a:t>Capstone</a:t>
            </a:r>
            <a:r>
              <a:rPr lang="en-US" sz="4200" spc="-8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4200" spc="100" dirty="0">
                <a:solidFill>
                  <a:srgbClr val="C00000"/>
                </a:solidFill>
                <a:latin typeface="Algerian" panose="04020705040A02060702" pitchFamily="82" charset="0"/>
              </a:rPr>
              <a:t>Project</a:t>
            </a:r>
            <a:r>
              <a:rPr lang="en-US" sz="4200" spc="-4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4200" spc="-190" dirty="0">
                <a:solidFill>
                  <a:srgbClr val="C00000"/>
                </a:solidFill>
                <a:latin typeface="Algerian" panose="04020705040A02060702" pitchFamily="82" charset="0"/>
              </a:rPr>
              <a:t>-</a:t>
            </a:r>
            <a:r>
              <a:rPr lang="en-US" sz="4200" spc="-60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4200" spc="-655" dirty="0">
                <a:solidFill>
                  <a:srgbClr val="C00000"/>
                </a:solidFill>
                <a:latin typeface="Algerian" panose="04020705040A02060702" pitchFamily="82" charset="0"/>
              </a:rPr>
              <a:t>1</a:t>
            </a:r>
            <a:endParaRPr lang="en-US" sz="4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5CF5B269-4E36-E657-E419-3B8A5E659E1C}"/>
              </a:ext>
            </a:extLst>
          </p:cNvPr>
          <p:cNvSpPr txBox="1">
            <a:spLocks/>
          </p:cNvSpPr>
          <p:nvPr/>
        </p:nvSpPr>
        <p:spPr>
          <a:xfrm>
            <a:off x="446328" y="1489405"/>
            <a:ext cx="8251342" cy="124457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35" algn="ctr">
              <a:spcBef>
                <a:spcPts val="105"/>
              </a:spcBef>
            </a:pPr>
            <a:r>
              <a:rPr lang="en-US" sz="4000" spc="135" dirty="0">
                <a:latin typeface="Algerian" panose="04020705040A02060702" pitchFamily="82" charset="0"/>
              </a:rPr>
              <a:t>Team</a:t>
            </a:r>
            <a:r>
              <a:rPr lang="en-US" sz="4000" spc="-65" dirty="0">
                <a:latin typeface="Algerian" panose="04020705040A02060702" pitchFamily="82" charset="0"/>
              </a:rPr>
              <a:t> </a:t>
            </a:r>
            <a:r>
              <a:rPr lang="en-US" sz="4000" spc="-155" dirty="0">
                <a:latin typeface="Algerian" panose="04020705040A02060702" pitchFamily="82" charset="0"/>
              </a:rPr>
              <a:t>5</a:t>
            </a:r>
            <a:r>
              <a:rPr lang="en-US" sz="4000" spc="-60" dirty="0">
                <a:latin typeface="Algerian" panose="04020705040A02060702" pitchFamily="82" charset="0"/>
              </a:rPr>
              <a:t> </a:t>
            </a:r>
            <a:r>
              <a:rPr lang="en-US" sz="4000" spc="-355" dirty="0">
                <a:latin typeface="Algerian" panose="04020705040A02060702" pitchFamily="82" charset="0"/>
              </a:rPr>
              <a:t>:</a:t>
            </a:r>
          </a:p>
          <a:p>
            <a:pPr algn="ctr"/>
            <a:r>
              <a:rPr lang="en-US" sz="4000" spc="235" dirty="0">
                <a:latin typeface="Algerian" panose="04020705040A02060702" pitchFamily="82" charset="0"/>
              </a:rPr>
              <a:t>BOOK</a:t>
            </a:r>
            <a:r>
              <a:rPr lang="en-US" sz="4000" spc="-65" dirty="0">
                <a:latin typeface="Algerian" panose="04020705040A02060702" pitchFamily="82" charset="0"/>
              </a:rPr>
              <a:t> </a:t>
            </a:r>
            <a:r>
              <a:rPr lang="en-US" sz="4000" spc="130" dirty="0">
                <a:latin typeface="Algerian" panose="04020705040A02060702" pitchFamily="82" charset="0"/>
              </a:rPr>
              <a:t>RECOMMENDATION</a:t>
            </a:r>
            <a:r>
              <a:rPr lang="en-US" sz="4000" spc="-100" dirty="0">
                <a:latin typeface="Algerian" panose="04020705040A02060702" pitchFamily="82" charset="0"/>
              </a:rPr>
              <a:t> </a:t>
            </a:r>
            <a:r>
              <a:rPr lang="en-US" sz="4000" spc="80" dirty="0">
                <a:latin typeface="Algerian" panose="04020705040A02060702" pitchFamily="82" charset="0"/>
              </a:rPr>
              <a:t>SYSTEM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C285CF28-5A97-BD6A-E738-1E7FA0AAFE43}"/>
              </a:ext>
            </a:extLst>
          </p:cNvPr>
          <p:cNvSpPr txBox="1"/>
          <p:nvPr/>
        </p:nvSpPr>
        <p:spPr>
          <a:xfrm>
            <a:off x="-432305" y="3475578"/>
            <a:ext cx="5190917" cy="3201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800" b="1" spc="75" dirty="0">
                <a:solidFill>
                  <a:srgbClr val="00B050"/>
                </a:solidFill>
                <a:uFill>
                  <a:solidFill>
                    <a:srgbClr val="124F5C"/>
                  </a:solidFill>
                </a:uFill>
                <a:latin typeface="Algerian" panose="04020705040A02060702" pitchFamily="82" charset="0"/>
                <a:cs typeface="Tahoma"/>
              </a:rPr>
              <a:t>Team</a:t>
            </a:r>
            <a:r>
              <a:rPr sz="2800" b="1" spc="-60" dirty="0">
                <a:solidFill>
                  <a:srgbClr val="00B050"/>
                </a:solidFill>
                <a:uFill>
                  <a:solidFill>
                    <a:srgbClr val="124F5C"/>
                  </a:solidFill>
                </a:uFill>
                <a:latin typeface="Algerian" panose="04020705040A02060702" pitchFamily="82" charset="0"/>
                <a:cs typeface="Tahoma"/>
              </a:rPr>
              <a:t> </a:t>
            </a:r>
            <a:r>
              <a:rPr sz="2800" b="1" spc="80" dirty="0">
                <a:solidFill>
                  <a:srgbClr val="00B050"/>
                </a:solidFill>
                <a:uFill>
                  <a:solidFill>
                    <a:srgbClr val="124F5C"/>
                  </a:solidFill>
                </a:uFill>
                <a:latin typeface="Algerian" panose="04020705040A02060702" pitchFamily="82" charset="0"/>
                <a:cs typeface="Tahoma"/>
              </a:rPr>
              <a:t>Members</a:t>
            </a:r>
            <a:endParaRPr lang="en-US" sz="2800" b="1" spc="80" dirty="0">
              <a:solidFill>
                <a:srgbClr val="00B050"/>
              </a:solidFill>
              <a:uFill>
                <a:solidFill>
                  <a:srgbClr val="124F5C"/>
                </a:solidFill>
              </a:uFill>
              <a:latin typeface="Algerian" panose="04020705040A02060702" pitchFamily="82" charset="0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100"/>
              </a:spcBef>
            </a:pPr>
            <a:endParaRPr lang="en-US" sz="1800" b="1" u="sng" spc="80" dirty="0">
              <a:solidFill>
                <a:schemeClr val="tx1"/>
              </a:solidFill>
              <a:uFill>
                <a:solidFill>
                  <a:srgbClr val="124F5C"/>
                </a:solidFill>
              </a:uFill>
              <a:latin typeface="Arial Black" panose="020B0A04020102020204" pitchFamily="34" charset="0"/>
              <a:cs typeface="Tahoma"/>
            </a:endParaRP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r>
              <a:rPr lang="en-US" sz="1800" b="1" spc="-85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RATAN YADAV</a:t>
            </a: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r>
              <a:rPr lang="en-US" sz="1800" b="1" spc="-85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RITESH KHATUA</a:t>
            </a: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r>
              <a:rPr lang="en-US" sz="1800" b="1" spc="-85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AKSHAY VITHAL YADAV</a:t>
            </a: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r>
              <a:rPr lang="en-US" sz="1800" b="1" spc="-85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Dr. SHARATH B R</a:t>
            </a: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r>
              <a:rPr lang="en-US" sz="1800" b="1" spc="-85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KRISHNA PAVAN KUMAR KATIPERI</a:t>
            </a: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r>
              <a:rPr lang="en-US" sz="1800" b="1" spc="-85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RASHMI R B</a:t>
            </a: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r>
              <a:rPr lang="en-US" sz="1800" b="1" spc="-85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RUCHIKA PRAKASH PETKAR</a:t>
            </a: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endParaRPr lang="en-US" sz="1800" b="1" spc="-85" dirty="0">
              <a:solidFill>
                <a:srgbClr val="124F5C"/>
              </a:solidFill>
              <a:latin typeface="Arial Black" panose="020B0A04020102020204" pitchFamily="34" charset="0"/>
              <a:cs typeface="Verdana"/>
            </a:endParaRP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endParaRPr sz="1800" dirty="0">
              <a:latin typeface="Arial Black" panose="020B0A04020102020204" pitchFamily="34" charset="0"/>
              <a:cs typeface="Verdana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B914AFFD-701A-1AE8-E76C-50125C07C3DB}"/>
              </a:ext>
            </a:extLst>
          </p:cNvPr>
          <p:cNvSpPr txBox="1"/>
          <p:nvPr/>
        </p:nvSpPr>
        <p:spPr>
          <a:xfrm>
            <a:off x="5083612" y="4071702"/>
            <a:ext cx="4659861" cy="129689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lang="en-US" sz="2800" b="1" spc="75" dirty="0">
                <a:solidFill>
                  <a:srgbClr val="00B050"/>
                </a:solidFill>
                <a:uFill>
                  <a:solidFill>
                    <a:srgbClr val="124F5C"/>
                  </a:solidFill>
                </a:uFill>
                <a:latin typeface="Algerian" panose="04020705040A02060702" pitchFamily="82" charset="0"/>
                <a:cs typeface="Tahoma"/>
              </a:rPr>
              <a:t>MENTORS</a:t>
            </a:r>
            <a:endParaRPr lang="en-US" sz="2800" b="1" spc="80" dirty="0">
              <a:solidFill>
                <a:srgbClr val="00B050"/>
              </a:solidFill>
              <a:uFill>
                <a:solidFill>
                  <a:srgbClr val="124F5C"/>
                </a:solidFill>
              </a:uFill>
              <a:latin typeface="Algerian" panose="04020705040A02060702" pitchFamily="82" charset="0"/>
              <a:cs typeface="Tahoma"/>
            </a:endParaRP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endParaRPr lang="en-US" sz="2000" b="1" u="sng" spc="80" dirty="0">
              <a:solidFill>
                <a:srgbClr val="124F5C"/>
              </a:solidFill>
              <a:uFill>
                <a:solidFill>
                  <a:srgbClr val="124F5C"/>
                </a:solidFill>
              </a:uFill>
              <a:latin typeface="Tahoma"/>
              <a:cs typeface="Tahoma"/>
            </a:endParaRP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r>
              <a:rPr lang="en-US" sz="1800" b="1" dirty="0">
                <a:latin typeface="Verdana"/>
                <a:cs typeface="Verdana"/>
              </a:rPr>
              <a:t>MR. ADVAITH SIR</a:t>
            </a:r>
          </a:p>
          <a:p>
            <a:pPr marL="289560" marR="283845" indent="13335" algn="ctr">
              <a:lnSpc>
                <a:spcPct val="98600"/>
              </a:lnSpc>
              <a:spcBef>
                <a:spcPts val="5"/>
              </a:spcBef>
            </a:pPr>
            <a:r>
              <a:rPr lang="en-US" sz="1800" b="1" dirty="0">
                <a:latin typeface="Verdana"/>
                <a:cs typeface="Verdana"/>
              </a:rPr>
              <a:t>MISS RAMYA MA’AM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3343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C7472A1F-5E1F-DD37-949C-736C9EB52179}"/>
              </a:ext>
            </a:extLst>
          </p:cNvPr>
          <p:cNvSpPr txBox="1">
            <a:spLocks/>
          </p:cNvSpPr>
          <p:nvPr/>
        </p:nvSpPr>
        <p:spPr>
          <a:xfrm>
            <a:off x="52597" y="513918"/>
            <a:ext cx="7617169" cy="100989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75" dirty="0">
                <a:solidFill>
                  <a:srgbClr val="C00000"/>
                </a:solidFill>
                <a:latin typeface="Algerian" panose="04020705040A02060702" pitchFamily="82" charset="0"/>
              </a:rPr>
              <a:t>Observations</a:t>
            </a: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90" dirty="0">
                <a:solidFill>
                  <a:srgbClr val="C00000"/>
                </a:solidFill>
                <a:latin typeface="Algerian" panose="04020705040A02060702" pitchFamily="82" charset="0"/>
              </a:rPr>
              <a:t>from BOTH</a:t>
            </a:r>
            <a:r>
              <a:rPr lang="en-US" sz="3200" spc="-5" dirty="0">
                <a:solidFill>
                  <a:srgbClr val="C00000"/>
                </a:solidFill>
                <a:latin typeface="Algerian" panose="04020705040A02060702" pitchFamily="82" charset="0"/>
              </a:rPr>
              <a:t> merge </a:t>
            </a:r>
          </a:p>
          <a:p>
            <a:pPr marL="12700">
              <a:spcBef>
                <a:spcPts val="95"/>
              </a:spcBef>
            </a:pPr>
            <a:r>
              <a:rPr lang="en-US" sz="3200" spc="-5" dirty="0">
                <a:solidFill>
                  <a:srgbClr val="C00000"/>
                </a:solidFill>
                <a:latin typeface="Algerian" panose="04020705040A02060702" pitchFamily="82" charset="0"/>
              </a:rPr>
              <a:t>dataset</a:t>
            </a: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 (MISSING VALUES)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507D5E-D7F8-1437-EED8-8D9C3220E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1770" y="2027453"/>
            <a:ext cx="3418885" cy="34399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B06771-7911-DE08-5AC0-92F2C1D622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345" y="2101936"/>
            <a:ext cx="4645855" cy="3290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75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7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0387872B-F66D-A10C-9D56-CDCB71DCF83F}"/>
              </a:ext>
            </a:extLst>
          </p:cNvPr>
          <p:cNvSpPr txBox="1"/>
          <p:nvPr/>
        </p:nvSpPr>
        <p:spPr>
          <a:xfrm>
            <a:off x="0" y="623061"/>
            <a:ext cx="862010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b="1" spc="7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Observations</a:t>
            </a:r>
            <a:r>
              <a:rPr sz="3200" b="1" spc="-1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 </a:t>
            </a:r>
            <a:r>
              <a:rPr sz="3200" b="1" spc="9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from</a:t>
            </a:r>
            <a:r>
              <a:rPr sz="3200" b="1" spc="-2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 </a:t>
            </a:r>
            <a:r>
              <a:rPr sz="3200" b="1" spc="5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Book</a:t>
            </a:r>
            <a:r>
              <a:rPr lang="en-US" sz="3200" b="1" spc="5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s</a:t>
            </a:r>
            <a:r>
              <a:rPr sz="3200" b="1" spc="-2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 </a:t>
            </a:r>
            <a:r>
              <a:rPr sz="3200" b="1" spc="1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(Authors)</a:t>
            </a:r>
            <a:endParaRPr sz="3200" dirty="0">
              <a:latin typeface="Algerian" panose="04020705040A02060702" pitchFamily="82" charset="0"/>
              <a:cs typeface="Tahoma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AD21AB8D-32D2-2CE3-6DC3-6090DF8D1EFE}"/>
              </a:ext>
            </a:extLst>
          </p:cNvPr>
          <p:cNvSpPr txBox="1"/>
          <p:nvPr/>
        </p:nvSpPr>
        <p:spPr>
          <a:xfrm>
            <a:off x="100025" y="1466663"/>
            <a:ext cx="894395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30" dirty="0">
                <a:solidFill>
                  <a:srgbClr val="124F5C"/>
                </a:solidFill>
                <a:latin typeface="Verdana"/>
                <a:cs typeface="Verdana"/>
              </a:rPr>
              <a:t>Agatha</a:t>
            </a:r>
            <a:r>
              <a:rPr sz="2000" spc="-16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124F5C"/>
                </a:solidFill>
                <a:latin typeface="Verdana"/>
                <a:cs typeface="Verdana"/>
              </a:rPr>
              <a:t>Christie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0" dirty="0">
                <a:solidFill>
                  <a:srgbClr val="124F5C"/>
                </a:solidFill>
                <a:latin typeface="Verdana"/>
                <a:cs typeface="Verdana"/>
              </a:rPr>
              <a:t>wrote</a:t>
            </a:r>
            <a:r>
              <a:rPr sz="2000" spc="-15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highest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124F5C"/>
                </a:solidFill>
                <a:latin typeface="Verdana"/>
                <a:cs typeface="Verdana"/>
              </a:rPr>
              <a:t>number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124F5C"/>
                </a:solidFill>
                <a:latin typeface="Verdana"/>
                <a:cs typeface="Verdana"/>
              </a:rPr>
              <a:t>of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books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in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our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given</a:t>
            </a:r>
            <a:r>
              <a:rPr sz="2000" spc="-11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" dirty="0">
                <a:solidFill>
                  <a:srgbClr val="124F5C"/>
                </a:solidFill>
                <a:latin typeface="Verdana"/>
                <a:cs typeface="Verdana"/>
              </a:rPr>
              <a:t>dataset</a:t>
            </a:r>
            <a:endParaRPr sz="2000" dirty="0">
              <a:latin typeface="Verdana"/>
              <a:cs typeface="Verdana"/>
            </a:endParaRPr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59661ECB-D4F5-C091-A0F6-1B076EF97CD7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3310" y="2080431"/>
            <a:ext cx="8620100" cy="448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87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3335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6EEE04A1-DD0B-6E94-9BA8-1DD5A7D1483C}"/>
              </a:ext>
            </a:extLst>
          </p:cNvPr>
          <p:cNvSpPr txBox="1"/>
          <p:nvPr/>
        </p:nvSpPr>
        <p:spPr>
          <a:xfrm>
            <a:off x="89448" y="533597"/>
            <a:ext cx="877250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b="1" spc="7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Observations</a:t>
            </a:r>
            <a:r>
              <a:rPr sz="3200" b="1" spc="-2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 </a:t>
            </a:r>
            <a:r>
              <a:rPr sz="3200" b="1" spc="9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from</a:t>
            </a:r>
            <a:r>
              <a:rPr sz="3200" b="1" spc="-3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 </a:t>
            </a:r>
            <a:r>
              <a:rPr sz="3200" b="1" spc="5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Book</a:t>
            </a:r>
            <a:r>
              <a:rPr lang="en-US" sz="3200" b="1" spc="5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s</a:t>
            </a:r>
            <a:r>
              <a:rPr sz="3200" b="1" spc="-3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 </a:t>
            </a:r>
            <a:r>
              <a:rPr sz="3200" b="1" spc="2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(Publishers)</a:t>
            </a:r>
            <a:endParaRPr sz="3200" dirty="0">
              <a:latin typeface="Algerian" panose="04020705040A02060702" pitchFamily="82" charset="0"/>
              <a:cs typeface="Tahoma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BE7D99EB-3537-6815-0798-09B3339DD812}"/>
              </a:ext>
            </a:extLst>
          </p:cNvPr>
          <p:cNvSpPr txBox="1"/>
          <p:nvPr/>
        </p:nvSpPr>
        <p:spPr>
          <a:xfrm>
            <a:off x="16451" y="1370353"/>
            <a:ext cx="901062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Harlequin</a:t>
            </a:r>
            <a:r>
              <a:rPr sz="2000" spc="-15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30" dirty="0">
                <a:solidFill>
                  <a:srgbClr val="124F5C"/>
                </a:solidFill>
                <a:latin typeface="Verdana"/>
                <a:cs typeface="Verdana"/>
              </a:rPr>
              <a:t>published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highest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124F5C"/>
                </a:solidFill>
                <a:latin typeface="Verdana"/>
                <a:cs typeface="Verdana"/>
              </a:rPr>
              <a:t>number</a:t>
            </a:r>
            <a:r>
              <a:rPr sz="2000" spc="-14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124F5C"/>
                </a:solidFill>
                <a:latin typeface="Verdana"/>
                <a:cs typeface="Verdana"/>
              </a:rPr>
              <a:t>of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books</a:t>
            </a:r>
            <a:r>
              <a:rPr sz="2000" spc="-14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0" dirty="0">
                <a:solidFill>
                  <a:srgbClr val="124F5C"/>
                </a:solidFill>
                <a:latin typeface="Verdana"/>
                <a:cs typeface="Verdana"/>
              </a:rPr>
              <a:t>in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our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given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" dirty="0">
                <a:solidFill>
                  <a:srgbClr val="124F5C"/>
                </a:solidFill>
                <a:latin typeface="Verdana"/>
                <a:cs typeface="Verdana"/>
              </a:rPr>
              <a:t>dataset</a:t>
            </a:r>
            <a:endParaRPr sz="2000" dirty="0">
              <a:latin typeface="Verdana"/>
              <a:cs typeface="Verdana"/>
            </a:endParaRPr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EF57F6CB-F667-F263-D428-D90B01903CF9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98467" y="2023726"/>
            <a:ext cx="8646592" cy="4649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358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0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6EEE04A1-DD0B-6E94-9BA8-1DD5A7D1483C}"/>
              </a:ext>
            </a:extLst>
          </p:cNvPr>
          <p:cNvSpPr txBox="1"/>
          <p:nvPr/>
        </p:nvSpPr>
        <p:spPr>
          <a:xfrm>
            <a:off x="185750" y="530918"/>
            <a:ext cx="877250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b="1" spc="7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Observations</a:t>
            </a:r>
            <a:r>
              <a:rPr sz="3200" b="1" spc="-2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 </a:t>
            </a:r>
            <a:r>
              <a:rPr sz="3200" b="1" spc="9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from</a:t>
            </a:r>
            <a:r>
              <a:rPr sz="3200" b="1" spc="-3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 </a:t>
            </a:r>
            <a:r>
              <a:rPr sz="3200" b="1" spc="5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Book</a:t>
            </a:r>
            <a:r>
              <a:rPr lang="en-US" sz="3200" b="1" spc="55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s</a:t>
            </a:r>
            <a:r>
              <a:rPr sz="3200" b="1" spc="-3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 </a:t>
            </a:r>
            <a:r>
              <a:rPr sz="3200" b="1" spc="20" dirty="0">
                <a:solidFill>
                  <a:srgbClr val="CC0000"/>
                </a:solidFill>
                <a:latin typeface="Algerian" panose="04020705040A02060702" pitchFamily="82" charset="0"/>
                <a:cs typeface="Tahoma"/>
              </a:rPr>
              <a:t>(Publishers)</a:t>
            </a:r>
            <a:endParaRPr sz="3200" dirty="0">
              <a:latin typeface="Algerian" panose="04020705040A02060702" pitchFamily="82" charset="0"/>
              <a:cs typeface="Tahoma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BE7D99EB-3537-6815-0798-09B3339DD812}"/>
              </a:ext>
            </a:extLst>
          </p:cNvPr>
          <p:cNvSpPr txBox="1"/>
          <p:nvPr/>
        </p:nvSpPr>
        <p:spPr>
          <a:xfrm>
            <a:off x="313266" y="1309109"/>
            <a:ext cx="9813446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2000" spc="25" dirty="0">
                <a:solidFill>
                  <a:srgbClr val="124F5C"/>
                </a:solidFill>
                <a:latin typeface="Verdana"/>
                <a:cs typeface="Verdana"/>
              </a:rPr>
              <a:t>In 2002 we have 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highest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124F5C"/>
                </a:solidFill>
                <a:latin typeface="Verdana"/>
                <a:cs typeface="Verdana"/>
              </a:rPr>
              <a:t>number</a:t>
            </a:r>
            <a:r>
              <a:rPr sz="2000" spc="-14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124F5C"/>
                </a:solidFill>
                <a:latin typeface="Verdana"/>
                <a:cs typeface="Verdana"/>
              </a:rPr>
              <a:t>of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-125" dirty="0">
                <a:solidFill>
                  <a:srgbClr val="124F5C"/>
                </a:solidFill>
                <a:latin typeface="Verdana"/>
                <a:cs typeface="Verdana"/>
              </a:rPr>
              <a:t>published 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books</a:t>
            </a:r>
            <a:r>
              <a:rPr sz="2000" spc="-14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0" dirty="0">
                <a:solidFill>
                  <a:srgbClr val="124F5C"/>
                </a:solidFill>
                <a:latin typeface="Verdana"/>
                <a:cs typeface="Verdana"/>
              </a:rPr>
              <a:t>in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our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given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" dirty="0">
                <a:solidFill>
                  <a:srgbClr val="124F5C"/>
                </a:solidFill>
                <a:latin typeface="Verdana"/>
                <a:cs typeface="Verdana"/>
              </a:rPr>
              <a:t>dataset</a:t>
            </a:r>
            <a:endParaRPr sz="2000" dirty="0">
              <a:latin typeface="Verdana"/>
              <a:cs typeface="Verdan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6CFFC8-69F0-6537-71B4-8A17F78669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466" y="1903917"/>
            <a:ext cx="7897284" cy="495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967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5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FE1769D7-0B12-C7BB-6594-0E93C7C9C6B8}"/>
              </a:ext>
            </a:extLst>
          </p:cNvPr>
          <p:cNvSpPr txBox="1">
            <a:spLocks/>
          </p:cNvSpPr>
          <p:nvPr/>
        </p:nvSpPr>
        <p:spPr>
          <a:xfrm>
            <a:off x="83223" y="671966"/>
            <a:ext cx="393380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Data</a:t>
            </a:r>
            <a:r>
              <a:rPr lang="en-US" sz="3200" spc="-70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95" dirty="0">
                <a:solidFill>
                  <a:srgbClr val="C00000"/>
                </a:solidFill>
                <a:latin typeface="Algerian" panose="04020705040A02060702" pitchFamily="82" charset="0"/>
              </a:rPr>
              <a:t>Cleaning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C00F60C3-AA43-B2A4-E695-E5609A19E4E7}"/>
              </a:ext>
            </a:extLst>
          </p:cNvPr>
          <p:cNvSpPr txBox="1"/>
          <p:nvPr/>
        </p:nvSpPr>
        <p:spPr>
          <a:xfrm>
            <a:off x="349923" y="1473158"/>
            <a:ext cx="4781525" cy="126637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0">
              <a:lnSpc>
                <a:spcPct val="100000"/>
              </a:lnSpc>
              <a:spcBef>
                <a:spcPts val="95"/>
              </a:spcBef>
              <a:tabLst>
                <a:tab pos="469265" algn="l"/>
              </a:tabLst>
            </a:pPr>
            <a:r>
              <a:rPr sz="2000" b="1" spc="-28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1.	</a:t>
            </a:r>
            <a:r>
              <a:rPr sz="20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Null</a:t>
            </a:r>
            <a:r>
              <a:rPr sz="2000" b="1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Value</a:t>
            </a:r>
            <a:r>
              <a:rPr sz="2000" b="1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Imputation: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2000" b="1" spc="114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Age</a:t>
            </a:r>
            <a:r>
              <a:rPr sz="2000" b="1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8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</a:t>
            </a:r>
            <a:r>
              <a:rPr sz="2000" b="1" spc="9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</a:t>
            </a:r>
            <a:r>
              <a:rPr sz="20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l</a:t>
            </a:r>
            <a:r>
              <a:rPr sz="20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u</a:t>
            </a:r>
            <a:r>
              <a:rPr sz="2000" b="1" spc="1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mn</a:t>
            </a:r>
            <a:r>
              <a:rPr sz="2000" b="1" spc="-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h</a:t>
            </a:r>
            <a:r>
              <a:rPr sz="20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</a:t>
            </a:r>
            <a:r>
              <a:rPr sz="20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</a:t>
            </a:r>
            <a:r>
              <a:rPr sz="2000" b="1" spc="-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-1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40%</a:t>
            </a:r>
            <a:r>
              <a:rPr sz="2000" b="1" spc="-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1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</a:t>
            </a:r>
            <a:r>
              <a:rPr sz="20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</a:t>
            </a:r>
            <a:r>
              <a:rPr sz="20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ss</a:t>
            </a:r>
            <a:r>
              <a:rPr sz="2000" b="1" spc="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</a:t>
            </a:r>
            <a:r>
              <a:rPr sz="2000" b="1" spc="1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ng</a:t>
            </a:r>
            <a:r>
              <a:rPr sz="2000" b="1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va</a:t>
            </a:r>
            <a:r>
              <a:rPr sz="20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l</a:t>
            </a:r>
            <a:r>
              <a:rPr sz="20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u</a:t>
            </a:r>
            <a:r>
              <a:rPr sz="20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es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301EDCC6-1ED9-19FD-D21C-D8FCB3498E89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19294" y="3051672"/>
            <a:ext cx="8199120" cy="313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253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2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FE1769D7-0B12-C7BB-6594-0E93C7C9C6B8}"/>
              </a:ext>
            </a:extLst>
          </p:cNvPr>
          <p:cNvSpPr txBox="1">
            <a:spLocks/>
          </p:cNvSpPr>
          <p:nvPr/>
        </p:nvSpPr>
        <p:spPr>
          <a:xfrm>
            <a:off x="39666" y="602487"/>
            <a:ext cx="393380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Data</a:t>
            </a:r>
            <a:r>
              <a:rPr lang="en-US" sz="3200" spc="-70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95" dirty="0">
                <a:solidFill>
                  <a:srgbClr val="C00000"/>
                </a:solidFill>
                <a:latin typeface="Algerian" panose="04020705040A02060702" pitchFamily="82" charset="0"/>
              </a:rPr>
              <a:t>Cleaning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C00F60C3-AA43-B2A4-E695-E5609A19E4E7}"/>
              </a:ext>
            </a:extLst>
          </p:cNvPr>
          <p:cNvSpPr txBox="1"/>
          <p:nvPr/>
        </p:nvSpPr>
        <p:spPr>
          <a:xfrm>
            <a:off x="7498891" y="1029685"/>
            <a:ext cx="1511560" cy="527516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0">
              <a:lnSpc>
                <a:spcPct val="100000"/>
              </a:lnSpc>
              <a:spcBef>
                <a:spcPts val="95"/>
              </a:spcBef>
              <a:tabLst>
                <a:tab pos="469265" algn="l"/>
              </a:tabLst>
            </a:pPr>
            <a:r>
              <a:rPr sz="1800" b="1" spc="-28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1.	</a:t>
            </a:r>
            <a:r>
              <a:rPr lang="en-US"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In year of publication,</a:t>
            </a:r>
            <a:r>
              <a:rPr sz="1800" b="1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lang="en-US"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some years are misleading </a:t>
            </a: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lang="en-US" sz="1800" b="1" spc="114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2. </a:t>
            </a:r>
            <a:r>
              <a:rPr sz="1800" b="1" spc="114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Age</a:t>
            </a:r>
            <a:r>
              <a:rPr sz="1800" b="1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8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</a:t>
            </a:r>
            <a:r>
              <a:rPr sz="1800" b="1" spc="9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l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u</a:t>
            </a:r>
            <a:r>
              <a:rPr sz="1800" b="1" spc="1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mn</a:t>
            </a:r>
            <a:r>
              <a:rPr sz="1800" b="1" spc="-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h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</a:t>
            </a:r>
            <a:r>
              <a:rPr sz="1800" b="1" spc="-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-1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40%</a:t>
            </a:r>
            <a:r>
              <a:rPr sz="1800" b="1" spc="-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1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ss</a:t>
            </a:r>
            <a:r>
              <a:rPr sz="1800" b="1" spc="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</a:t>
            </a:r>
            <a:r>
              <a:rPr sz="1800" b="1" spc="1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ng</a:t>
            </a:r>
            <a:r>
              <a:rPr sz="1800" b="1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va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l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u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es</a:t>
            </a:r>
            <a:r>
              <a:rPr lang="en-US"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and some values are more than 100 which is irrelevant</a:t>
            </a: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AF4878-B4B3-5447-9478-BCA34E28A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72" y="1107112"/>
            <a:ext cx="7324530" cy="524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4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2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FE1769D7-0B12-C7BB-6594-0E93C7C9C6B8}"/>
              </a:ext>
            </a:extLst>
          </p:cNvPr>
          <p:cNvSpPr txBox="1">
            <a:spLocks/>
          </p:cNvSpPr>
          <p:nvPr/>
        </p:nvSpPr>
        <p:spPr>
          <a:xfrm>
            <a:off x="39666" y="602487"/>
            <a:ext cx="393380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Final Datasets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6B573A-4EE3-A630-80FA-3BBF57BCCD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71600"/>
            <a:ext cx="9144000" cy="524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793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71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0E5468-3340-925B-DD84-485E84AE4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7" y="1252366"/>
            <a:ext cx="9192034" cy="5605634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7BC5268D-B018-7CB5-296B-E396CBB9F596}"/>
              </a:ext>
            </a:extLst>
          </p:cNvPr>
          <p:cNvSpPr txBox="1">
            <a:spLocks/>
          </p:cNvSpPr>
          <p:nvPr/>
        </p:nvSpPr>
        <p:spPr>
          <a:xfrm>
            <a:off x="65317" y="623754"/>
            <a:ext cx="5211446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65" dirty="0">
                <a:solidFill>
                  <a:srgbClr val="C00000"/>
                </a:solidFill>
                <a:latin typeface="Algerian" panose="04020705040A02060702" pitchFamily="82" charset="0"/>
              </a:rPr>
              <a:t>Different</a:t>
            </a:r>
            <a:r>
              <a:rPr lang="en-US" sz="3200" spc="-80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95" dirty="0">
                <a:solidFill>
                  <a:srgbClr val="C00000"/>
                </a:solidFill>
                <a:latin typeface="Algerian" panose="04020705040A02060702" pitchFamily="82" charset="0"/>
              </a:rPr>
              <a:t>Models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768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8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0421D1-56D2-88EC-1E04-8700127494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83" y="1594203"/>
            <a:ext cx="7751240" cy="4405381"/>
          </a:xfrm>
          <a:prstGeom prst="rect">
            <a:avLst/>
          </a:prstGeom>
        </p:spPr>
      </p:pic>
      <p:sp>
        <p:nvSpPr>
          <p:cNvPr id="7" name="object 2">
            <a:extLst>
              <a:ext uri="{FF2B5EF4-FFF2-40B4-BE49-F238E27FC236}">
                <a16:creationId xmlns:a16="http://schemas.microsoft.com/office/drawing/2014/main" id="{D3E9209A-CFFC-C2BC-9A3E-8329C649CE9E}"/>
              </a:ext>
            </a:extLst>
          </p:cNvPr>
          <p:cNvSpPr txBox="1">
            <a:spLocks/>
          </p:cNvSpPr>
          <p:nvPr/>
        </p:nvSpPr>
        <p:spPr>
          <a:xfrm>
            <a:off x="0" y="526108"/>
            <a:ext cx="6868083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Popularity long tail graph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C55DD26-1E72-C61E-7777-39394024DBA6}"/>
              </a:ext>
            </a:extLst>
          </p:cNvPr>
          <p:cNvCxnSpPr/>
          <p:nvPr/>
        </p:nvCxnSpPr>
        <p:spPr>
          <a:xfrm flipH="1">
            <a:off x="3648457" y="3196766"/>
            <a:ext cx="1847086" cy="2006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5344458-7EE3-603A-1E8F-5604C3F15B99}"/>
              </a:ext>
            </a:extLst>
          </p:cNvPr>
          <p:cNvSpPr/>
          <p:nvPr/>
        </p:nvSpPr>
        <p:spPr>
          <a:xfrm>
            <a:off x="5197151" y="2640563"/>
            <a:ext cx="1940767" cy="718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Most Popular Books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703EB2-7309-28F6-8347-9284C78CD3CD}"/>
              </a:ext>
            </a:extLst>
          </p:cNvPr>
          <p:cNvSpPr/>
          <p:nvPr/>
        </p:nvSpPr>
        <p:spPr>
          <a:xfrm>
            <a:off x="3806890" y="5719665"/>
            <a:ext cx="1184988" cy="363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BOOKS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F2AD0A-6DD8-B550-0638-7164EB58C5AF}"/>
              </a:ext>
            </a:extLst>
          </p:cNvPr>
          <p:cNvSpPr/>
          <p:nvPr/>
        </p:nvSpPr>
        <p:spPr>
          <a:xfrm>
            <a:off x="1046619" y="2705879"/>
            <a:ext cx="334312" cy="2192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POPULARITY</a:t>
            </a:r>
          </a:p>
        </p:txBody>
      </p:sp>
    </p:spTree>
    <p:extLst>
      <p:ext uri="{BB962C8B-B14F-4D97-AF65-F5344CB8AC3E}">
        <p14:creationId xmlns:p14="http://schemas.microsoft.com/office/powerpoint/2010/main" val="1103995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70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E156DD-84C5-3900-7B03-6562E3F3C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083" y="589444"/>
            <a:ext cx="7895502" cy="627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39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4017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object 2">
            <a:extLst>
              <a:ext uri="{FF2B5EF4-FFF2-40B4-BE49-F238E27FC236}">
                <a16:creationId xmlns:a16="http://schemas.microsoft.com/office/drawing/2014/main" id="{5624EC37-6667-9342-AFA2-8D6E1017B210}"/>
              </a:ext>
            </a:extLst>
          </p:cNvPr>
          <p:cNvSpPr txBox="1">
            <a:spLocks/>
          </p:cNvSpPr>
          <p:nvPr/>
        </p:nvSpPr>
        <p:spPr>
          <a:xfrm>
            <a:off x="186612" y="1209666"/>
            <a:ext cx="260610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600" spc="110" dirty="0">
                <a:solidFill>
                  <a:srgbClr val="FF0000"/>
                </a:solidFill>
                <a:latin typeface="Algerian" panose="04020705040A02060702" pitchFamily="82" charset="0"/>
              </a:rPr>
              <a:t>Content</a:t>
            </a:r>
            <a:endParaRPr lang="en-US" sz="36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012C28DB-888A-116B-CB3D-85638016F8A7}"/>
              </a:ext>
            </a:extLst>
          </p:cNvPr>
          <p:cNvSpPr txBox="1"/>
          <p:nvPr/>
        </p:nvSpPr>
        <p:spPr>
          <a:xfrm>
            <a:off x="1356492" y="2179436"/>
            <a:ext cx="5914125" cy="3468898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329565" indent="-317500">
              <a:lnSpc>
                <a:spcPct val="100000"/>
              </a:lnSpc>
              <a:spcBef>
                <a:spcPts val="35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Problem</a:t>
            </a:r>
            <a:r>
              <a:rPr sz="2000" b="1" spc="-7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statement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Data</a:t>
            </a:r>
            <a:r>
              <a:rPr sz="2000" b="1" spc="-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Summary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Analysis</a:t>
            </a:r>
            <a:r>
              <a:rPr sz="2000" b="1" spc="-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of</a:t>
            </a:r>
            <a:r>
              <a:rPr sz="2000" b="1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different</a:t>
            </a:r>
            <a:r>
              <a:rPr sz="2000" b="1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datasets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Data</a:t>
            </a:r>
            <a:r>
              <a:rPr sz="2000" b="1" spc="-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Cleaning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Outlier</a:t>
            </a:r>
            <a:r>
              <a:rPr sz="2000" b="1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treatment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Imputing</a:t>
            </a:r>
            <a:r>
              <a:rPr sz="2000" b="1" spc="-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missing</a:t>
            </a:r>
            <a:r>
              <a:rPr sz="2000" b="1" spc="-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values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Different</a:t>
            </a:r>
            <a:r>
              <a:rPr sz="2000" b="1" spc="-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Recommendation</a:t>
            </a:r>
            <a:r>
              <a:rPr sz="2000" b="1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Model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Challenges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Conclusion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Future</a:t>
            </a:r>
            <a:r>
              <a:rPr sz="2000" b="1" spc="-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20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Scope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87607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6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6B120D-B88D-8296-FB90-3601833CF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746449"/>
            <a:ext cx="4226767" cy="59567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003637-101F-6246-C637-9391A60D5E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6768" y="746449"/>
            <a:ext cx="4697676" cy="590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927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6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97DF50-AF47-040E-728E-A1943330AA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36" y="1203649"/>
            <a:ext cx="7897327" cy="5411908"/>
          </a:xfrm>
          <a:prstGeom prst="rect">
            <a:avLst/>
          </a:prstGeom>
        </p:spPr>
      </p:pic>
      <p:sp>
        <p:nvSpPr>
          <p:cNvPr id="6" name="object 2">
            <a:extLst>
              <a:ext uri="{FF2B5EF4-FFF2-40B4-BE49-F238E27FC236}">
                <a16:creationId xmlns:a16="http://schemas.microsoft.com/office/drawing/2014/main" id="{D7F3F018-D5FF-184D-292A-06E3D5E1E9E4}"/>
              </a:ext>
            </a:extLst>
          </p:cNvPr>
          <p:cNvSpPr txBox="1">
            <a:spLocks/>
          </p:cNvSpPr>
          <p:nvPr/>
        </p:nvSpPr>
        <p:spPr>
          <a:xfrm>
            <a:off x="23614" y="420206"/>
            <a:ext cx="725426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Threshold No. of ratings count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9741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2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2ECBE2-CF54-9463-2FCA-B6BF00009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0220" y="1318130"/>
            <a:ext cx="7070128" cy="5259551"/>
          </a:xfrm>
          <a:prstGeom prst="rect">
            <a:avLst/>
          </a:prstGeom>
        </p:spPr>
      </p:pic>
      <p:sp>
        <p:nvSpPr>
          <p:cNvPr id="6" name="object 2">
            <a:extLst>
              <a:ext uri="{FF2B5EF4-FFF2-40B4-BE49-F238E27FC236}">
                <a16:creationId xmlns:a16="http://schemas.microsoft.com/office/drawing/2014/main" id="{1B839885-46D3-52E5-9C23-A5EA7FD4BB9C}"/>
              </a:ext>
            </a:extLst>
          </p:cNvPr>
          <p:cNvSpPr txBox="1">
            <a:spLocks/>
          </p:cNvSpPr>
          <p:nvPr/>
        </p:nvSpPr>
        <p:spPr>
          <a:xfrm>
            <a:off x="51609" y="308238"/>
            <a:ext cx="9303374" cy="100989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Final representation from </a:t>
            </a:r>
          </a:p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popularity based filtering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824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3335" y="111890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791891-1059-2509-3AE8-295327871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2" y="593148"/>
            <a:ext cx="7439917" cy="615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7194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70661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F86DDE14-2FB5-FBFE-3F68-342E0983EDEE}"/>
              </a:ext>
            </a:extLst>
          </p:cNvPr>
          <p:cNvSpPr txBox="1">
            <a:spLocks/>
          </p:cNvSpPr>
          <p:nvPr/>
        </p:nvSpPr>
        <p:spPr>
          <a:xfrm>
            <a:off x="51608" y="308238"/>
            <a:ext cx="6112304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Cosine similarity matrix 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D596A1-4B32-196F-B2DC-FFB8A407C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7815" y="1062038"/>
            <a:ext cx="6752642" cy="524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057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70657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631C8C-7EF5-2386-2CEC-DE0CD450DB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74439"/>
            <a:ext cx="9144000" cy="596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2167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70659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3BB181-C08A-D327-EE61-B144FB05F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83771"/>
            <a:ext cx="9144000" cy="593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2682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70653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F86DDE14-2FB5-FBFE-3F68-342E0983EDEE}"/>
              </a:ext>
            </a:extLst>
          </p:cNvPr>
          <p:cNvSpPr txBox="1">
            <a:spLocks/>
          </p:cNvSpPr>
          <p:nvPr/>
        </p:nvSpPr>
        <p:spPr>
          <a:xfrm>
            <a:off x="92552" y="364218"/>
            <a:ext cx="7371938" cy="99706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Threshold No. of </a:t>
            </a:r>
            <a:r>
              <a:rPr lang="en-US" sz="3200" spc="80" dirty="0" err="1">
                <a:solidFill>
                  <a:srgbClr val="C00000"/>
                </a:solidFill>
                <a:latin typeface="Algerian" panose="04020705040A02060702" pitchFamily="82" charset="0"/>
              </a:rPr>
              <a:t>user_id</a:t>
            </a: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 count with book ratings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657149-E535-C7F6-075B-AF85CB984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52" y="1297660"/>
            <a:ext cx="4479448" cy="4608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1F3248-ED83-4261-3198-EE987F362F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1209" y="1297660"/>
            <a:ext cx="4142792" cy="451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3139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70653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36165F-4165-711C-1595-4F21A9141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52" y="1119672"/>
            <a:ext cx="8936721" cy="5224815"/>
          </a:xfrm>
          <a:prstGeom prst="rect">
            <a:avLst/>
          </a:prstGeom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F86DDE14-2FB5-FBFE-3F68-342E0983EDEE}"/>
              </a:ext>
            </a:extLst>
          </p:cNvPr>
          <p:cNvSpPr txBox="1">
            <a:spLocks/>
          </p:cNvSpPr>
          <p:nvPr/>
        </p:nvSpPr>
        <p:spPr>
          <a:xfrm>
            <a:off x="92552" y="448197"/>
            <a:ext cx="6112304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Cosine similarity matrix 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1231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79990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D118F8-8342-310E-93CD-3DC419F92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3" y="1305305"/>
            <a:ext cx="8360226" cy="5552695"/>
          </a:xfrm>
          <a:prstGeom prst="rect">
            <a:avLst/>
          </a:prstGeom>
        </p:spPr>
      </p:pic>
      <p:sp>
        <p:nvSpPr>
          <p:cNvPr id="4" name="object 2">
            <a:extLst>
              <a:ext uri="{FF2B5EF4-FFF2-40B4-BE49-F238E27FC236}">
                <a16:creationId xmlns:a16="http://schemas.microsoft.com/office/drawing/2014/main" id="{1F32A46A-430D-A9E3-F777-A5CA20B7D878}"/>
              </a:ext>
            </a:extLst>
          </p:cNvPr>
          <p:cNvSpPr txBox="1">
            <a:spLocks/>
          </p:cNvSpPr>
          <p:nvPr/>
        </p:nvSpPr>
        <p:spPr>
          <a:xfrm>
            <a:off x="139205" y="286082"/>
            <a:ext cx="11216151" cy="100989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Final representation from </a:t>
            </a:r>
          </a:p>
          <a:p>
            <a:pPr marL="12700">
              <a:spcBef>
                <a:spcPts val="95"/>
              </a:spcBef>
            </a:pPr>
            <a:r>
              <a:rPr lang="en-US" sz="3200" spc="80" dirty="0">
                <a:solidFill>
                  <a:srgbClr val="C00000"/>
                </a:solidFill>
                <a:latin typeface="Algerian" panose="04020705040A02060702" pitchFamily="82" charset="0"/>
              </a:rPr>
              <a:t>collaborative based filtering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6197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51993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A4786D9A-41BE-E2C5-8310-B7B762489941}"/>
              </a:ext>
            </a:extLst>
          </p:cNvPr>
          <p:cNvSpPr txBox="1">
            <a:spLocks/>
          </p:cNvSpPr>
          <p:nvPr/>
        </p:nvSpPr>
        <p:spPr>
          <a:xfrm>
            <a:off x="-38658" y="523983"/>
            <a:ext cx="4797272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114" dirty="0">
                <a:solidFill>
                  <a:srgbClr val="C00000"/>
                </a:solidFill>
                <a:latin typeface="Algerian" panose="04020705040A02060702" pitchFamily="82" charset="0"/>
              </a:rPr>
              <a:t>Problem</a:t>
            </a:r>
            <a:r>
              <a:rPr lang="en-US" sz="3200" spc="-7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90" dirty="0">
                <a:solidFill>
                  <a:srgbClr val="C00000"/>
                </a:solidFill>
                <a:latin typeface="Algerian" panose="04020705040A02060702" pitchFamily="82" charset="0"/>
              </a:rPr>
              <a:t>Statement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F23FF90F-EA8C-9FC2-2078-A506BC666F09}"/>
              </a:ext>
            </a:extLst>
          </p:cNvPr>
          <p:cNvSpPr txBox="1"/>
          <p:nvPr/>
        </p:nvSpPr>
        <p:spPr>
          <a:xfrm>
            <a:off x="5458404" y="1420719"/>
            <a:ext cx="3853548" cy="5049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100"/>
              </a:lnSpc>
              <a:spcBef>
                <a:spcPts val="100"/>
              </a:spcBef>
            </a:pPr>
            <a:r>
              <a:rPr sz="1800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Duri</a:t>
            </a:r>
            <a:r>
              <a:rPr sz="1800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n</a:t>
            </a:r>
            <a:r>
              <a:rPr sz="1800" spc="9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g</a:t>
            </a:r>
            <a:r>
              <a:rPr sz="1800" spc="-1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1800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he</a:t>
            </a:r>
            <a:r>
              <a:rPr sz="1800" spc="-1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l</a:t>
            </a:r>
            <a:r>
              <a:rPr sz="1800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</a:t>
            </a:r>
            <a:r>
              <a:rPr sz="1800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</a:t>
            </a:r>
            <a:r>
              <a:rPr sz="1800" spc="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1800" spc="-1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fe</a:t>
            </a:r>
            <a:r>
              <a:rPr sz="1800" spc="9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w</a:t>
            </a:r>
            <a:r>
              <a:rPr sz="1800" spc="-1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7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</a:t>
            </a:r>
            <a:r>
              <a:rPr sz="1800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eca</a:t>
            </a:r>
            <a:r>
              <a:rPr sz="1800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</a:t>
            </a:r>
            <a:r>
              <a:rPr sz="1800" spc="-8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es,</a:t>
            </a:r>
            <a:r>
              <a:rPr sz="1800" spc="-1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endParaRPr lang="en-US" sz="1800" spc="-135" dirty="0">
              <a:solidFill>
                <a:srgbClr val="124F5C"/>
              </a:solidFill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  <a:p>
            <a:pPr marL="12700" marR="5080">
              <a:lnSpc>
                <a:spcPct val="115100"/>
              </a:lnSpc>
              <a:spcBef>
                <a:spcPts val="100"/>
              </a:spcBef>
            </a:pPr>
            <a:r>
              <a:rPr sz="1800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w</a:t>
            </a:r>
            <a:r>
              <a:rPr sz="1800" spc="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sz="1800" spc="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1800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h</a:t>
            </a:r>
            <a:r>
              <a:rPr sz="1800" spc="-1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1800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he</a:t>
            </a:r>
            <a:r>
              <a:rPr sz="1800" spc="-1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r</a:t>
            </a:r>
            <a:r>
              <a:rPr sz="1800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sz="1800" spc="-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se</a:t>
            </a:r>
            <a:r>
              <a:rPr sz="1800" spc="-1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of  Youtube,</a:t>
            </a:r>
            <a:r>
              <a:rPr sz="1800" spc="-1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Amazon,</a:t>
            </a:r>
            <a:r>
              <a:rPr sz="1800" spc="-1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Netflix,</a:t>
            </a:r>
            <a:r>
              <a:rPr sz="1800" spc="-1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and</a:t>
            </a:r>
            <a:r>
              <a:rPr sz="1800" spc="-1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many</a:t>
            </a:r>
            <a:r>
              <a:rPr sz="1800" spc="-1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other</a:t>
            </a:r>
            <a:r>
              <a:rPr sz="1800" spc="-1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such </a:t>
            </a:r>
            <a:r>
              <a:rPr sz="1800" spc="-48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we</a:t>
            </a:r>
            <a:r>
              <a:rPr sz="1800" spc="7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b</a:t>
            </a:r>
            <a:r>
              <a:rPr sz="1800" spc="-1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serv</a:t>
            </a:r>
            <a:r>
              <a:rPr sz="1800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sz="1800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ce</a:t>
            </a:r>
            <a:r>
              <a:rPr sz="1800" spc="-1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s,</a:t>
            </a:r>
            <a:r>
              <a:rPr sz="1800" spc="-1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r</a:t>
            </a:r>
            <a:r>
              <a:rPr sz="1800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ec</a:t>
            </a:r>
            <a:r>
              <a:rPr sz="1800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</a:t>
            </a:r>
            <a:r>
              <a:rPr sz="1800" spc="8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mmen</a:t>
            </a:r>
            <a:r>
              <a:rPr sz="1800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</a:t>
            </a:r>
            <a:r>
              <a:rPr sz="1800" spc="-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er</a:t>
            </a:r>
            <a:r>
              <a:rPr sz="1800" spc="-1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-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</a:t>
            </a:r>
            <a:r>
              <a:rPr sz="1800" spc="-7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y</a:t>
            </a:r>
            <a:r>
              <a:rPr sz="1800" spc="-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st</a:t>
            </a:r>
            <a:r>
              <a:rPr sz="180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</a:t>
            </a:r>
            <a:r>
              <a:rPr sz="1800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ms</a:t>
            </a:r>
            <a:r>
              <a:rPr sz="1800" spc="-1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-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ha</a:t>
            </a:r>
            <a:r>
              <a:rPr sz="1800" spc="-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v</a:t>
            </a:r>
            <a:r>
              <a:rPr sz="1800" spc="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  </a:t>
            </a:r>
            <a:r>
              <a:rPr sz="1800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become </a:t>
            </a:r>
            <a:r>
              <a:rPr sz="1800" spc="7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much </a:t>
            </a:r>
            <a:r>
              <a:rPr sz="1800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more </a:t>
            </a:r>
            <a:r>
              <a:rPr sz="1800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important </a:t>
            </a:r>
            <a:r>
              <a:rPr sz="1800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in </a:t>
            </a:r>
            <a:r>
              <a:rPr sz="1800" spc="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our </a:t>
            </a:r>
            <a:r>
              <a:rPr sz="1800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lives </a:t>
            </a:r>
            <a:r>
              <a:rPr sz="1800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in </a:t>
            </a:r>
            <a:r>
              <a:rPr sz="1800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1800" spc="-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er</a:t>
            </a:r>
            <a:r>
              <a:rPr sz="1800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ms</a:t>
            </a:r>
            <a:r>
              <a:rPr sz="1800" spc="-1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</a:t>
            </a:r>
            <a:r>
              <a:rPr sz="1800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f</a:t>
            </a:r>
            <a:r>
              <a:rPr sz="1800" spc="-1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p</a:t>
            </a:r>
            <a:r>
              <a:rPr sz="1800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ro</a:t>
            </a:r>
            <a:r>
              <a:rPr sz="1800" spc="-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v</a:t>
            </a:r>
            <a:r>
              <a:rPr sz="1800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sz="1800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</a:t>
            </a:r>
            <a:r>
              <a:rPr sz="1800" spc="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sz="1800" spc="7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ng</a:t>
            </a:r>
            <a:r>
              <a:rPr sz="1800" spc="-114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h</a:t>
            </a:r>
            <a:r>
              <a:rPr sz="1800" spc="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sz="1800" spc="7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g</a:t>
            </a:r>
            <a:r>
              <a:rPr sz="1800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h</a:t>
            </a:r>
            <a:r>
              <a:rPr sz="1800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l</a:t>
            </a:r>
            <a:r>
              <a:rPr sz="1800" spc="-7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y</a:t>
            </a:r>
            <a:r>
              <a:rPr sz="1800" spc="-1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pe</a:t>
            </a:r>
            <a:r>
              <a:rPr sz="1800" spc="-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rs</a:t>
            </a:r>
            <a:r>
              <a:rPr sz="1800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</a:t>
            </a:r>
            <a:r>
              <a:rPr sz="1800" spc="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na</a:t>
            </a:r>
            <a:r>
              <a:rPr sz="1800" spc="-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l</a:t>
            </a:r>
            <a:r>
              <a:rPr sz="1800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i</a:t>
            </a:r>
            <a:r>
              <a:rPr sz="1800" spc="-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z</a:t>
            </a:r>
            <a:r>
              <a:rPr sz="180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</a:t>
            </a:r>
            <a:r>
              <a:rPr sz="1800" spc="7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</a:t>
            </a:r>
            <a:r>
              <a:rPr sz="1800" spc="-1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and  </a:t>
            </a:r>
            <a:endParaRPr lang="en-US" sz="1800" spc="35" dirty="0">
              <a:solidFill>
                <a:srgbClr val="124F5C"/>
              </a:solidFill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  <a:p>
            <a:pPr marL="12700" marR="5080">
              <a:lnSpc>
                <a:spcPct val="115100"/>
              </a:lnSpc>
              <a:spcBef>
                <a:spcPts val="100"/>
              </a:spcBef>
            </a:pPr>
            <a:r>
              <a:rPr sz="1800" spc="-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re</a:t>
            </a:r>
            <a:r>
              <a:rPr sz="1800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l</a:t>
            </a:r>
            <a:r>
              <a:rPr sz="180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evant</a:t>
            </a:r>
            <a:r>
              <a:rPr sz="1800" spc="-1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 </a:t>
            </a:r>
            <a:r>
              <a:rPr sz="1800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co</a:t>
            </a:r>
            <a:r>
              <a:rPr sz="1800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n</a:t>
            </a:r>
            <a:r>
              <a:rPr sz="1800" spc="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1800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en</a:t>
            </a:r>
            <a:r>
              <a:rPr sz="1800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t</a:t>
            </a:r>
            <a:r>
              <a:rPr sz="1800" spc="-2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.</a:t>
            </a: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  <a:p>
            <a:pPr marL="12700" marR="145415">
              <a:lnSpc>
                <a:spcPct val="114999"/>
              </a:lnSpc>
            </a:pP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main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objective </a:t>
            </a:r>
            <a:r>
              <a:rPr sz="1800" b="1" spc="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is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to create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recommendation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system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to </a:t>
            </a:r>
            <a:r>
              <a:rPr sz="1800" b="1" spc="7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recommend </a:t>
            </a:r>
            <a:r>
              <a:rPr sz="1800" b="1" spc="8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relevant</a:t>
            </a:r>
            <a:r>
              <a:rPr sz="1800" b="1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books</a:t>
            </a:r>
            <a:r>
              <a:rPr sz="1800" b="1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to</a:t>
            </a:r>
            <a:r>
              <a:rPr sz="1800" b="1" spc="-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users</a:t>
            </a:r>
            <a:r>
              <a:rPr sz="1800" b="1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based</a:t>
            </a:r>
            <a:r>
              <a:rPr sz="1800" b="1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on</a:t>
            </a:r>
            <a:r>
              <a:rPr sz="1800" b="1" spc="-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popularity </a:t>
            </a:r>
            <a:r>
              <a:rPr sz="1800" b="1" spc="-39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and</a:t>
            </a:r>
            <a:r>
              <a:rPr sz="1800" b="1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user</a:t>
            </a:r>
            <a:r>
              <a:rPr sz="1800" b="1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interests.</a:t>
            </a: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22ABFE54-0F09-3FF5-18C8-2F25A66EEC83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0183" y="1543203"/>
            <a:ext cx="5282256" cy="4485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1973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79982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35;p13">
            <a:extLst>
              <a:ext uri="{FF2B5EF4-FFF2-40B4-BE49-F238E27FC236}">
                <a16:creationId xmlns:a16="http://schemas.microsoft.com/office/drawing/2014/main" id="{326A9440-CC54-C39B-6F02-93DBCDE1F642}"/>
              </a:ext>
            </a:extLst>
          </p:cNvPr>
          <p:cNvSpPr txBox="1"/>
          <p:nvPr/>
        </p:nvSpPr>
        <p:spPr>
          <a:xfrm>
            <a:off x="31973" y="513918"/>
            <a:ext cx="9054055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200" b="1" i="0" u="none" strike="noStrike" cap="none" dirty="0">
                <a:solidFill>
                  <a:srgbClr val="C00000"/>
                </a:solidFill>
                <a:latin typeface="Algerian" panose="04020705040A02060702" pitchFamily="82" charset="0"/>
                <a:sym typeface="Arial"/>
              </a:rPr>
              <a:t>Model Deployment using Flask method</a:t>
            </a:r>
            <a:endParaRPr sz="3200" b="0" i="0" u="none" strike="noStrike" cap="none" dirty="0">
              <a:solidFill>
                <a:srgbClr val="C00000"/>
              </a:solidFill>
              <a:latin typeface="Algerian" panose="04020705040A02060702" pitchFamily="82" charset="0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5CEB31-F08C-2C54-3B94-ECA4C74AB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161" y="1229331"/>
            <a:ext cx="6001588" cy="12003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EAA3B0-0894-BDE9-92F2-CD4DF63A8C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161" y="2535342"/>
            <a:ext cx="8197945" cy="380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0818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79988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35;p13">
            <a:extLst>
              <a:ext uri="{FF2B5EF4-FFF2-40B4-BE49-F238E27FC236}">
                <a16:creationId xmlns:a16="http://schemas.microsoft.com/office/drawing/2014/main" id="{326A9440-CC54-C39B-6F02-93DBCDE1F642}"/>
              </a:ext>
            </a:extLst>
          </p:cNvPr>
          <p:cNvSpPr txBox="1"/>
          <p:nvPr/>
        </p:nvSpPr>
        <p:spPr>
          <a:xfrm>
            <a:off x="-40485" y="416354"/>
            <a:ext cx="9054055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200" b="1" i="0" u="none" strike="noStrike" cap="none" dirty="0">
                <a:solidFill>
                  <a:srgbClr val="C00000"/>
                </a:solidFill>
                <a:latin typeface="Algerian" panose="04020705040A02060702" pitchFamily="82" charset="0"/>
                <a:sym typeface="Arial"/>
              </a:rPr>
              <a:t>Model Deployment using Flask method</a:t>
            </a:r>
            <a:endParaRPr sz="3200" b="0" i="0" u="none" strike="noStrike" cap="none" dirty="0">
              <a:solidFill>
                <a:srgbClr val="C00000"/>
              </a:solidFill>
              <a:latin typeface="Algerian" panose="04020705040A02060702" pitchFamily="82" charset="0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73F1C-FDD1-2C32-D0F9-8BD6470B2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430" y="1001089"/>
            <a:ext cx="8822004" cy="2496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604DF8-0E33-7324-903A-95F2865EAC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431" y="3636226"/>
            <a:ext cx="8822004" cy="297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7636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60314" y="8397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35;p13">
            <a:extLst>
              <a:ext uri="{FF2B5EF4-FFF2-40B4-BE49-F238E27FC236}">
                <a16:creationId xmlns:a16="http://schemas.microsoft.com/office/drawing/2014/main" id="{326A9440-CC54-C39B-6F02-93DBCDE1F642}"/>
              </a:ext>
            </a:extLst>
          </p:cNvPr>
          <p:cNvSpPr txBox="1"/>
          <p:nvPr/>
        </p:nvSpPr>
        <p:spPr>
          <a:xfrm>
            <a:off x="-96470" y="386175"/>
            <a:ext cx="9054055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200" b="1" i="0" u="none" strike="noStrike" cap="none" dirty="0">
                <a:solidFill>
                  <a:srgbClr val="C00000"/>
                </a:solidFill>
                <a:latin typeface="Algerian" panose="04020705040A02060702" pitchFamily="82" charset="0"/>
                <a:sym typeface="Arial"/>
              </a:rPr>
              <a:t>Model Deployment using Flask method</a:t>
            </a:r>
            <a:endParaRPr sz="3200" b="0" i="0" u="none" strike="noStrike" cap="none" dirty="0">
              <a:solidFill>
                <a:srgbClr val="C00000"/>
              </a:solidFill>
              <a:latin typeface="Algerian" panose="04020705040A02060702" pitchFamily="82" charset="0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7829E3-5438-CEA4-9520-E4C5B0656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48" y="1092437"/>
            <a:ext cx="9054055" cy="495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8764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61323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35;p13">
            <a:extLst>
              <a:ext uri="{FF2B5EF4-FFF2-40B4-BE49-F238E27FC236}">
                <a16:creationId xmlns:a16="http://schemas.microsoft.com/office/drawing/2014/main" id="{326A9440-CC54-C39B-6F02-93DBCDE1F642}"/>
              </a:ext>
            </a:extLst>
          </p:cNvPr>
          <p:cNvSpPr txBox="1"/>
          <p:nvPr/>
        </p:nvSpPr>
        <p:spPr>
          <a:xfrm>
            <a:off x="-68482" y="416354"/>
            <a:ext cx="9054055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200" b="1" i="0" u="none" strike="noStrike" cap="none" dirty="0">
                <a:solidFill>
                  <a:srgbClr val="C00000"/>
                </a:solidFill>
                <a:latin typeface="Algerian" panose="04020705040A02060702" pitchFamily="82" charset="0"/>
                <a:sym typeface="Arial"/>
              </a:rPr>
              <a:t>Model Deployment using Flask method</a:t>
            </a:r>
            <a:endParaRPr sz="3200" b="0" i="0" u="none" strike="noStrike" cap="none" dirty="0">
              <a:solidFill>
                <a:srgbClr val="C00000"/>
              </a:solidFill>
              <a:latin typeface="Algerian" panose="04020705040A02060702" pitchFamily="82" charset="0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F9F9BE-0D9C-1DD1-8F60-F35F8B3C4E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67" y="1068321"/>
            <a:ext cx="8929396" cy="511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1010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9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39800AB4-9276-4AFC-68B2-67146DA60A06}"/>
              </a:ext>
            </a:extLst>
          </p:cNvPr>
          <p:cNvSpPr txBox="1">
            <a:spLocks/>
          </p:cNvSpPr>
          <p:nvPr/>
        </p:nvSpPr>
        <p:spPr>
          <a:xfrm>
            <a:off x="45709" y="597484"/>
            <a:ext cx="402905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155" dirty="0">
                <a:solidFill>
                  <a:srgbClr val="C00000"/>
                </a:solidFill>
                <a:latin typeface="Algerian" panose="04020705040A02060702" pitchFamily="82" charset="0"/>
              </a:rPr>
              <a:t>Con</a:t>
            </a:r>
            <a:r>
              <a:rPr lang="en-US" sz="3200" spc="130" dirty="0">
                <a:solidFill>
                  <a:srgbClr val="C00000"/>
                </a:solidFill>
                <a:latin typeface="Algerian" panose="04020705040A02060702" pitchFamily="82" charset="0"/>
              </a:rPr>
              <a:t>c</a:t>
            </a:r>
            <a:r>
              <a:rPr lang="en-US" sz="3200" spc="65" dirty="0">
                <a:solidFill>
                  <a:srgbClr val="C00000"/>
                </a:solidFill>
                <a:latin typeface="Algerian" panose="04020705040A02060702" pitchFamily="82" charset="0"/>
              </a:rPr>
              <a:t>lusion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377028D6-C9E7-3D27-088E-F353DA98DD9E}"/>
              </a:ext>
            </a:extLst>
          </p:cNvPr>
          <p:cNvSpPr txBox="1"/>
          <p:nvPr/>
        </p:nvSpPr>
        <p:spPr>
          <a:xfrm>
            <a:off x="-112052" y="1634316"/>
            <a:ext cx="8938811" cy="24550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 algn="just">
              <a:lnSpc>
                <a:spcPct val="115100"/>
              </a:lnSpc>
              <a:spcBef>
                <a:spcPts val="100"/>
              </a:spcBef>
              <a:buClr>
                <a:srgbClr val="F5FCFF"/>
              </a:buClr>
              <a:buSzPct val="50000"/>
              <a:buFont typeface="Arial MT"/>
              <a:buChar char="•"/>
              <a:tabLst>
                <a:tab pos="355600" algn="l"/>
              </a:tabLst>
            </a:pP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A</a:t>
            </a:r>
            <a:r>
              <a:rPr sz="2000" b="1" spc="34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recommendation</a:t>
            </a:r>
            <a:r>
              <a:rPr sz="2000" b="1" spc="35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system</a:t>
            </a:r>
            <a:r>
              <a:rPr sz="2000" b="1" spc="32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helps</a:t>
            </a:r>
            <a:r>
              <a:rPr sz="2000" b="1" spc="34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an</a:t>
            </a:r>
            <a:r>
              <a:rPr sz="2000" b="1" spc="34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organization</a:t>
            </a:r>
            <a:r>
              <a:rPr sz="2000" b="1" spc="35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to</a:t>
            </a:r>
            <a:r>
              <a:rPr sz="2000" b="1" spc="34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create</a:t>
            </a:r>
            <a:r>
              <a:rPr sz="2000" b="1" spc="34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loyal</a:t>
            </a:r>
            <a:r>
              <a:rPr sz="2000" b="1" spc="34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customers. </a:t>
            </a:r>
            <a:r>
              <a:rPr sz="2000" b="1" spc="-49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The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recommendation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system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today are very powerful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that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they can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handle the </a:t>
            </a:r>
            <a:r>
              <a:rPr sz="2000" b="1" spc="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new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customer too who has visited the site for the first </a:t>
            </a:r>
            <a:r>
              <a:rPr sz="2000" b="1" spc="-1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time.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They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recommend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the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products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which are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currently trending </a:t>
            </a:r>
            <a:r>
              <a:rPr sz="2000" b="1" spc="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or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highly rated </a:t>
            </a:r>
            <a:r>
              <a:rPr sz="2000" b="1" spc="-1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and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they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can </a:t>
            </a:r>
            <a:r>
              <a:rPr sz="2000" b="1" spc="-1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also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recommend</a:t>
            </a:r>
            <a:r>
              <a:rPr sz="2000" b="1" spc="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the</a:t>
            </a:r>
            <a:r>
              <a:rPr sz="2000" b="1" spc="-1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products</a:t>
            </a:r>
            <a:r>
              <a:rPr sz="2000" b="1" spc="-4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which</a:t>
            </a:r>
            <a:r>
              <a:rPr sz="2000" b="1" spc="-1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bring</a:t>
            </a:r>
            <a:r>
              <a:rPr sz="2000" b="1" spc="-2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maximum</a:t>
            </a:r>
            <a:r>
              <a:rPr sz="2000" b="1" spc="1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spc="2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profitto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the</a:t>
            </a:r>
            <a:r>
              <a:rPr sz="2000" b="1" spc="-2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/>
              </a:rPr>
              <a:t>company.</a:t>
            </a:r>
            <a:endParaRPr lang="en-US" sz="2000" b="1" spc="-5" dirty="0">
              <a:solidFill>
                <a:srgbClr val="002060"/>
              </a:solidFill>
              <a:latin typeface="Verdana" panose="020B0604030504040204" pitchFamily="34" charset="0"/>
              <a:ea typeface="Verdana" panose="020B0604030504040204" pitchFamily="34" charset="0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904700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5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7A7DD52D-F033-8FE9-5067-66A94901BEDB}"/>
              </a:ext>
            </a:extLst>
          </p:cNvPr>
          <p:cNvSpPr txBox="1">
            <a:spLocks/>
          </p:cNvSpPr>
          <p:nvPr/>
        </p:nvSpPr>
        <p:spPr>
          <a:xfrm>
            <a:off x="22352" y="482101"/>
            <a:ext cx="3330448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90" dirty="0">
                <a:solidFill>
                  <a:srgbClr val="C00000"/>
                </a:solidFill>
                <a:latin typeface="Algerian" panose="04020705040A02060702" pitchFamily="82" charset="0"/>
              </a:rPr>
              <a:t>Challenges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5443EF37-7174-9696-3D28-1BD9EEA67F5B}"/>
              </a:ext>
            </a:extLst>
          </p:cNvPr>
          <p:cNvSpPr txBox="1"/>
          <p:nvPr/>
        </p:nvSpPr>
        <p:spPr>
          <a:xfrm>
            <a:off x="526315" y="1375560"/>
            <a:ext cx="8816544" cy="401840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29565" marR="5080" indent="-317500">
              <a:lnSpc>
                <a:spcPct val="115199"/>
              </a:lnSpc>
              <a:spcBef>
                <a:spcPts val="95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Handling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of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sparsity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was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major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challenge</a:t>
            </a:r>
            <a:r>
              <a:rPr sz="1800" b="1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as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well</a:t>
            </a:r>
            <a:r>
              <a:rPr sz="1800" b="1" spc="7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since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</a:t>
            </a:r>
            <a:r>
              <a:rPr sz="1800" b="1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user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interactions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were </a:t>
            </a:r>
            <a:r>
              <a:rPr sz="1800" b="1" spc="-39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not</a:t>
            </a:r>
            <a:r>
              <a:rPr sz="1800" b="1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present</a:t>
            </a:r>
            <a:r>
              <a:rPr sz="1800" b="1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for</a:t>
            </a:r>
            <a:r>
              <a:rPr sz="1800" b="1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</a:t>
            </a:r>
            <a:r>
              <a:rPr sz="1800" b="1" spc="-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majority</a:t>
            </a:r>
            <a:r>
              <a:rPr sz="1800" b="1" spc="-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of</a:t>
            </a:r>
            <a:r>
              <a:rPr sz="1800" b="1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</a:t>
            </a:r>
            <a:r>
              <a:rPr sz="1800" b="1" spc="-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books.</a:t>
            </a: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>
              <a:lnSpc>
                <a:spcPct val="100000"/>
              </a:lnSpc>
              <a:buClr>
                <a:srgbClr val="124F5C"/>
              </a:buClr>
              <a:buFont typeface="Times New Roman"/>
              <a:buChar char="●"/>
            </a:pP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indent="-317500">
              <a:lnSpc>
                <a:spcPct val="100000"/>
              </a:lnSpc>
              <a:spcBef>
                <a:spcPts val="1335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Understanding</a:t>
            </a:r>
            <a:r>
              <a:rPr sz="1800" b="1" spc="-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</a:t>
            </a:r>
            <a:r>
              <a:rPr sz="1800" b="1" spc="-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metric</a:t>
            </a:r>
            <a:r>
              <a:rPr sz="1800" b="1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for</a:t>
            </a:r>
            <a:r>
              <a:rPr sz="1800" b="1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evaluation</a:t>
            </a:r>
            <a:r>
              <a:rPr sz="1800" b="1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was</a:t>
            </a:r>
            <a:r>
              <a:rPr sz="1800" b="1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</a:t>
            </a:r>
            <a:r>
              <a:rPr sz="1800" b="1" spc="-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challenge</a:t>
            </a:r>
            <a:r>
              <a:rPr sz="1800" b="1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as</a:t>
            </a:r>
            <a:r>
              <a:rPr sz="1800" b="1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well.</a:t>
            </a: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>
              <a:lnSpc>
                <a:spcPct val="100000"/>
              </a:lnSpc>
              <a:buClr>
                <a:srgbClr val="124F5C"/>
              </a:buClr>
              <a:buFont typeface="Times New Roman"/>
              <a:buChar char="●"/>
            </a:pP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marR="5715" indent="-317500">
              <a:lnSpc>
                <a:spcPct val="114999"/>
              </a:lnSpc>
              <a:spcBef>
                <a:spcPts val="108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Since</a:t>
            </a:r>
            <a:r>
              <a:rPr sz="1800" b="1" spc="4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</a:t>
            </a:r>
            <a:r>
              <a:rPr sz="1800" b="1" spc="4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data</a:t>
            </a:r>
            <a:r>
              <a:rPr sz="1800" b="1" spc="4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consisted</a:t>
            </a:r>
            <a:r>
              <a:rPr sz="1800" b="1" spc="4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of</a:t>
            </a:r>
            <a:r>
              <a:rPr sz="1800" b="1" spc="4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text</a:t>
            </a:r>
            <a:r>
              <a:rPr sz="1800" b="1" spc="4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data,</a:t>
            </a:r>
            <a:r>
              <a:rPr sz="1800" b="1" spc="4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data</a:t>
            </a:r>
            <a:r>
              <a:rPr sz="1800" b="1" spc="4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cleaning</a:t>
            </a:r>
            <a:r>
              <a:rPr sz="1800" b="1" spc="4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was</a:t>
            </a:r>
            <a:r>
              <a:rPr sz="1800" b="1" spc="4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</a:t>
            </a:r>
            <a:r>
              <a:rPr sz="1800" b="1" spc="4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major</a:t>
            </a:r>
            <a:r>
              <a:rPr sz="1800" b="1" spc="4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challenge</a:t>
            </a:r>
            <a:r>
              <a:rPr sz="1800" b="1" spc="4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in </a:t>
            </a:r>
            <a:r>
              <a:rPr sz="1800" b="1" spc="-39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features</a:t>
            </a:r>
            <a:r>
              <a:rPr sz="1800" b="1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like</a:t>
            </a:r>
            <a:r>
              <a:rPr sz="1800" b="1" spc="-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Location</a:t>
            </a:r>
            <a:r>
              <a:rPr sz="1800" b="1" spc="-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etc..</a:t>
            </a: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>
              <a:lnSpc>
                <a:spcPct val="100000"/>
              </a:lnSpc>
              <a:buClr>
                <a:srgbClr val="124F5C"/>
              </a:buClr>
              <a:buFont typeface="Times New Roman"/>
              <a:buChar char="●"/>
            </a:pP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indent="-317500">
              <a:lnSpc>
                <a:spcPct val="100000"/>
              </a:lnSpc>
              <a:spcBef>
                <a:spcPts val="1335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Decision</a:t>
            </a:r>
            <a:r>
              <a:rPr sz="1800" b="1" spc="3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making</a:t>
            </a:r>
            <a:r>
              <a:rPr sz="1800" b="1" spc="3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on</a:t>
            </a:r>
            <a:r>
              <a:rPr sz="1800" b="1" spc="3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missing</a:t>
            </a:r>
            <a:r>
              <a:rPr sz="1800" b="1" spc="3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value</a:t>
            </a:r>
            <a:r>
              <a:rPr sz="1800" b="1" spc="3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imputations</a:t>
            </a:r>
            <a:r>
              <a:rPr sz="1800" b="1" spc="3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and</a:t>
            </a:r>
            <a:r>
              <a:rPr sz="1800" b="1" spc="3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outlier</a:t>
            </a:r>
            <a:r>
              <a:rPr sz="1800" b="1" spc="3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treatment</a:t>
            </a:r>
            <a:r>
              <a:rPr sz="1800" b="1" spc="3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was</a:t>
            </a:r>
            <a:r>
              <a:rPr sz="1800" b="1" spc="3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quite</a:t>
            </a:r>
            <a:r>
              <a:rPr lang="en-US"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challenging</a:t>
            </a:r>
            <a:r>
              <a:rPr sz="1800" b="1" spc="-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as</a:t>
            </a:r>
            <a:r>
              <a:rPr sz="1800" b="1" spc="-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well.</a:t>
            </a: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9681655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51991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9FEB56D1-DC75-3486-54E2-5350A72A2A8D}"/>
              </a:ext>
            </a:extLst>
          </p:cNvPr>
          <p:cNvSpPr txBox="1">
            <a:spLocks/>
          </p:cNvSpPr>
          <p:nvPr/>
        </p:nvSpPr>
        <p:spPr>
          <a:xfrm>
            <a:off x="0" y="740925"/>
            <a:ext cx="3997198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90" dirty="0">
                <a:solidFill>
                  <a:srgbClr val="C00000"/>
                </a:solidFill>
                <a:latin typeface="Algerian" panose="04020705040A02060702" pitchFamily="82" charset="0"/>
              </a:rPr>
              <a:t>Future</a:t>
            </a:r>
            <a:r>
              <a:rPr lang="en-US" sz="3200" spc="-9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110" dirty="0">
                <a:solidFill>
                  <a:srgbClr val="C00000"/>
                </a:solidFill>
                <a:latin typeface="Algerian" panose="04020705040A02060702" pitchFamily="82" charset="0"/>
              </a:rPr>
              <a:t>Scope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14C7EB6D-5FC4-4ED4-5F4D-64A6EFA2647A}"/>
              </a:ext>
            </a:extLst>
          </p:cNvPr>
          <p:cNvSpPr txBox="1"/>
          <p:nvPr/>
        </p:nvSpPr>
        <p:spPr>
          <a:xfrm>
            <a:off x="131513" y="1693352"/>
            <a:ext cx="8499303" cy="32660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9565" marR="5080" indent="-317500" algn="just">
              <a:lnSpc>
                <a:spcPct val="115100"/>
              </a:lnSpc>
              <a:spcBef>
                <a:spcPts val="100"/>
              </a:spcBef>
              <a:buFont typeface="Times New Roman"/>
              <a:buChar char="●"/>
              <a:tabLst>
                <a:tab pos="330200" algn="l"/>
              </a:tabLst>
            </a:pP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Given 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more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information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regarding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 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books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dataset,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namely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features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like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Genre,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Description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etc,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we 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could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implement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content-filtering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based 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recommendation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system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and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compare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results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with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existing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collaborative-filtering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based 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system.</a:t>
            </a: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>
              <a:lnSpc>
                <a:spcPct val="100000"/>
              </a:lnSpc>
              <a:buClr>
                <a:srgbClr val="124F5C"/>
              </a:buClr>
              <a:buFont typeface="Times New Roman"/>
              <a:buChar char="●"/>
            </a:pP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  <a:p>
            <a:pPr marL="329565" marR="5080" indent="-317500" algn="just">
              <a:lnSpc>
                <a:spcPct val="114999"/>
              </a:lnSpc>
              <a:spcBef>
                <a:spcPts val="1080"/>
              </a:spcBef>
              <a:buFont typeface="Times New Roman"/>
              <a:buChar char="●"/>
              <a:tabLst>
                <a:tab pos="330200" algn="l"/>
              </a:tabLst>
            </a:pPr>
            <a:r>
              <a:rPr sz="1800" b="1" spc="1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We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would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like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to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explore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various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clustering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approaches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for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clustering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 </a:t>
            </a:r>
            <a:r>
              <a:rPr sz="1800" b="1" spc="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users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based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on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Age,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Location </a:t>
            </a:r>
            <a:r>
              <a:rPr sz="1800" b="1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etc., </a:t>
            </a:r>
            <a:r>
              <a:rPr sz="1800" b="1" spc="5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and then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implement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voting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algorithms </a:t>
            </a:r>
            <a:r>
              <a:rPr sz="1800" b="1" spc="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to </a:t>
            </a:r>
            <a:r>
              <a:rPr sz="1800" b="1" spc="7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recommend </a:t>
            </a:r>
            <a:r>
              <a:rPr sz="1800" b="1" spc="7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items</a:t>
            </a:r>
            <a:r>
              <a:rPr sz="1800" b="1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to</a:t>
            </a:r>
            <a:r>
              <a:rPr sz="1800" b="1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</a:t>
            </a:r>
            <a:r>
              <a:rPr sz="1800" b="1" spc="-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user</a:t>
            </a:r>
            <a:r>
              <a:rPr sz="1800" b="1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6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depending</a:t>
            </a:r>
            <a:r>
              <a:rPr sz="1800" b="1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on</a:t>
            </a:r>
            <a:r>
              <a:rPr sz="1800" b="1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5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the</a:t>
            </a:r>
            <a:r>
              <a:rPr sz="1800" b="1" spc="-2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cluster</a:t>
            </a:r>
            <a:r>
              <a:rPr sz="1800" b="1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3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into</a:t>
            </a:r>
            <a:r>
              <a:rPr sz="1800" b="1" spc="-2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6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which</a:t>
            </a:r>
            <a:r>
              <a:rPr sz="1800" b="1" spc="-3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1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it</a:t>
            </a:r>
            <a:r>
              <a:rPr sz="1800" b="1" spc="-15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 </a:t>
            </a:r>
            <a:r>
              <a:rPr sz="1800" b="1" spc="40" dirty="0">
                <a:solidFill>
                  <a:srgbClr val="124F5C"/>
                </a:solidFill>
                <a:latin typeface="Verdana" panose="020B0604030504040204" pitchFamily="34" charset="0"/>
                <a:ea typeface="Verdana" panose="020B0604030504040204" pitchFamily="34" charset="0"/>
                <a:cs typeface="Tahoma"/>
              </a:rPr>
              <a:t>belongs.</a:t>
            </a:r>
            <a:endParaRPr sz="1800" dirty="0">
              <a:latin typeface="Verdana" panose="020B0604030504040204" pitchFamily="34" charset="0"/>
              <a:ea typeface="Verdana" panose="020B0604030504040204" pitchFamily="34" charset="0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4539494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61328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F64E6F-A098-C04F-605D-7FBE9B98E6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6651" y="793833"/>
            <a:ext cx="9112626" cy="585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079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61318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object 2">
            <a:extLst>
              <a:ext uri="{FF2B5EF4-FFF2-40B4-BE49-F238E27FC236}">
                <a16:creationId xmlns:a16="http://schemas.microsoft.com/office/drawing/2014/main" id="{1DCBB56B-9E0F-7615-1F57-DB554FEBAB9A}"/>
              </a:ext>
            </a:extLst>
          </p:cNvPr>
          <p:cNvSpPr txBox="1">
            <a:spLocks/>
          </p:cNvSpPr>
          <p:nvPr/>
        </p:nvSpPr>
        <p:spPr>
          <a:xfrm>
            <a:off x="42286" y="266407"/>
            <a:ext cx="9204351" cy="1118896"/>
          </a:xfrm>
          <a:prstGeom prst="rect">
            <a:avLst/>
          </a:prstGeom>
        </p:spPr>
        <p:txBody>
          <a:bodyPr vert="horz" wrap="square" lIns="0" tIns="13017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25"/>
              </a:spcBef>
            </a:pPr>
            <a:r>
              <a:rPr lang="en-US" sz="4000" spc="80" dirty="0">
                <a:solidFill>
                  <a:srgbClr val="C00000"/>
                </a:solidFill>
                <a:latin typeface="Algerian" panose="04020705040A02060702" pitchFamily="82" charset="0"/>
                <a:ea typeface="Verdana" panose="020B0604030504040204" pitchFamily="34" charset="0"/>
              </a:rPr>
              <a:t>Data</a:t>
            </a:r>
            <a:r>
              <a:rPr lang="en-US" sz="4000" spc="-60" dirty="0">
                <a:solidFill>
                  <a:srgbClr val="C00000"/>
                </a:solidFill>
                <a:latin typeface="Algerian" panose="04020705040A02060702" pitchFamily="82" charset="0"/>
                <a:ea typeface="Verdana" panose="020B0604030504040204" pitchFamily="34" charset="0"/>
              </a:rPr>
              <a:t> </a:t>
            </a:r>
            <a:r>
              <a:rPr lang="en-US" sz="4000" spc="105" dirty="0">
                <a:solidFill>
                  <a:srgbClr val="C00000"/>
                </a:solidFill>
                <a:latin typeface="Algerian" panose="04020705040A02060702" pitchFamily="82" charset="0"/>
                <a:ea typeface="Verdana" panose="020B0604030504040204" pitchFamily="34" charset="0"/>
              </a:rPr>
              <a:t>Summary</a:t>
            </a:r>
            <a:endParaRPr lang="en-US" sz="4000" dirty="0">
              <a:solidFill>
                <a:srgbClr val="C00000"/>
              </a:solidFill>
              <a:latin typeface="Algerian" panose="04020705040A02060702" pitchFamily="82" charset="0"/>
              <a:ea typeface="Verdana" panose="020B0604030504040204" pitchFamily="34" charset="0"/>
            </a:endParaRPr>
          </a:p>
          <a:p>
            <a:pPr marL="12700">
              <a:spcBef>
                <a:spcPts val="470"/>
              </a:spcBef>
            </a:pPr>
            <a:r>
              <a:rPr lang="en-US" sz="2000" spc="5" dirty="0">
                <a:solidFill>
                  <a:srgbClr val="124F5C"/>
                </a:solidFill>
                <a:latin typeface="Verdana"/>
                <a:cs typeface="Verdana"/>
              </a:rPr>
              <a:t>	The</a:t>
            </a:r>
            <a:r>
              <a:rPr lang="en-US"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5" dirty="0">
                <a:solidFill>
                  <a:srgbClr val="124F5C"/>
                </a:solidFill>
                <a:latin typeface="Verdana"/>
                <a:cs typeface="Verdana"/>
              </a:rPr>
              <a:t>dataset</a:t>
            </a:r>
            <a:r>
              <a:rPr lang="en-US" sz="2000" spc="-15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-30" dirty="0">
                <a:solidFill>
                  <a:srgbClr val="124F5C"/>
                </a:solidFill>
                <a:latin typeface="Verdana"/>
                <a:cs typeface="Verdana"/>
              </a:rPr>
              <a:t>is</a:t>
            </a:r>
            <a:r>
              <a:rPr lang="en-US"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30" dirty="0">
                <a:solidFill>
                  <a:srgbClr val="124F5C"/>
                </a:solidFill>
                <a:latin typeface="Verdana"/>
                <a:cs typeface="Verdana"/>
              </a:rPr>
              <a:t>comprised</a:t>
            </a:r>
            <a:r>
              <a:rPr lang="en-US" sz="2000" spc="-12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5" dirty="0">
                <a:solidFill>
                  <a:srgbClr val="124F5C"/>
                </a:solidFill>
                <a:latin typeface="Verdana"/>
                <a:cs typeface="Verdana"/>
              </a:rPr>
              <a:t>of</a:t>
            </a:r>
            <a:r>
              <a:rPr lang="en-US" sz="2000" spc="-14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15" dirty="0">
                <a:solidFill>
                  <a:srgbClr val="124F5C"/>
                </a:solidFill>
                <a:latin typeface="Verdana"/>
                <a:cs typeface="Verdana"/>
              </a:rPr>
              <a:t>three</a:t>
            </a:r>
            <a:r>
              <a:rPr lang="en-US"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-20" dirty="0">
                <a:solidFill>
                  <a:srgbClr val="124F5C"/>
                </a:solidFill>
                <a:latin typeface="Verdana"/>
                <a:cs typeface="Verdana"/>
              </a:rPr>
              <a:t>csv</a:t>
            </a:r>
            <a:r>
              <a:rPr lang="en-US"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-110" dirty="0">
                <a:solidFill>
                  <a:srgbClr val="124F5C"/>
                </a:solidFill>
                <a:latin typeface="Verdana"/>
                <a:cs typeface="Verdana"/>
              </a:rPr>
              <a:t>files :-</a:t>
            </a:r>
            <a:r>
              <a:rPr lang="en-US"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-40" dirty="0">
                <a:solidFill>
                  <a:srgbClr val="124F5C"/>
                </a:solidFill>
                <a:latin typeface="Verdana"/>
                <a:cs typeface="Verdana"/>
              </a:rPr>
              <a:t>Users,</a:t>
            </a:r>
            <a:r>
              <a:rPr lang="en-US" sz="2000" spc="-14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-30" dirty="0">
                <a:solidFill>
                  <a:srgbClr val="124F5C"/>
                </a:solidFill>
                <a:latin typeface="Verdana"/>
                <a:cs typeface="Verdana"/>
              </a:rPr>
              <a:t>Books,</a:t>
            </a:r>
            <a:r>
              <a:rPr lang="en-US" sz="2000" spc="-14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dirty="0">
                <a:solidFill>
                  <a:srgbClr val="124F5C"/>
                </a:solidFill>
                <a:latin typeface="Verdana"/>
                <a:cs typeface="Verdana"/>
              </a:rPr>
              <a:t>Ratings</a:t>
            </a:r>
            <a:endParaRPr lang="en-US" sz="2000" dirty="0">
              <a:latin typeface="Verdana"/>
              <a:cs typeface="Verdana"/>
            </a:endParaRPr>
          </a:p>
        </p:txBody>
      </p:sp>
      <p:sp>
        <p:nvSpPr>
          <p:cNvPr id="18" name="object 3">
            <a:extLst>
              <a:ext uri="{FF2B5EF4-FFF2-40B4-BE49-F238E27FC236}">
                <a16:creationId xmlns:a16="http://schemas.microsoft.com/office/drawing/2014/main" id="{F779E385-0A9B-88DB-33FF-B9FED1BDA80E}"/>
              </a:ext>
            </a:extLst>
          </p:cNvPr>
          <p:cNvSpPr txBox="1"/>
          <p:nvPr/>
        </p:nvSpPr>
        <p:spPr>
          <a:xfrm>
            <a:off x="840363" y="1449702"/>
            <a:ext cx="9270085" cy="1417055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2000" spc="-30" dirty="0">
                <a:solidFill>
                  <a:srgbClr val="124F5C"/>
                </a:solidFill>
                <a:latin typeface="Verdana"/>
                <a:cs typeface="Verdana"/>
              </a:rPr>
              <a:t>Users_dataset.</a:t>
            </a:r>
            <a:endParaRPr sz="2000" dirty="0">
              <a:latin typeface="Verdana"/>
              <a:cs typeface="Verdana"/>
            </a:endParaRPr>
          </a:p>
          <a:p>
            <a:pPr marL="376555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376555" algn="l"/>
                <a:tab pos="377190" algn="l"/>
              </a:tabLst>
            </a:pP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Use</a:t>
            </a:r>
            <a:r>
              <a:rPr sz="2000" spc="-35" dirty="0">
                <a:solidFill>
                  <a:srgbClr val="124F5C"/>
                </a:solidFill>
                <a:latin typeface="Verdana"/>
                <a:cs typeface="Verdana"/>
              </a:rPr>
              <a:t>r</a:t>
            </a:r>
            <a:r>
              <a:rPr sz="2000" spc="-100" dirty="0">
                <a:solidFill>
                  <a:srgbClr val="124F5C"/>
                </a:solidFill>
                <a:latin typeface="Verdana"/>
                <a:cs typeface="Verdana"/>
              </a:rPr>
              <a:t>-</a:t>
            </a:r>
            <a:r>
              <a:rPr sz="2000" spc="-45" dirty="0">
                <a:solidFill>
                  <a:srgbClr val="124F5C"/>
                </a:solidFill>
                <a:latin typeface="Verdana"/>
                <a:cs typeface="Verdana"/>
              </a:rPr>
              <a:t>ID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75" dirty="0">
                <a:solidFill>
                  <a:srgbClr val="124F5C"/>
                </a:solidFill>
                <a:latin typeface="Verdana"/>
                <a:cs typeface="Verdana"/>
              </a:rPr>
              <a:t>(</a:t>
            </a:r>
            <a:r>
              <a:rPr sz="2000" spc="45" dirty="0">
                <a:solidFill>
                  <a:srgbClr val="124F5C"/>
                </a:solidFill>
                <a:latin typeface="Verdana"/>
                <a:cs typeface="Verdana"/>
              </a:rPr>
              <a:t>un</a:t>
            </a:r>
            <a:r>
              <a:rPr sz="2000" spc="10" dirty="0">
                <a:solidFill>
                  <a:srgbClr val="124F5C"/>
                </a:solidFill>
                <a:latin typeface="Verdana"/>
                <a:cs typeface="Verdana"/>
              </a:rPr>
              <a:t>i</a:t>
            </a:r>
            <a:r>
              <a:rPr sz="2000" spc="50" dirty="0">
                <a:solidFill>
                  <a:srgbClr val="124F5C"/>
                </a:solidFill>
                <a:latin typeface="Verdana"/>
                <a:cs typeface="Verdana"/>
              </a:rPr>
              <a:t>que</a:t>
            </a:r>
            <a:r>
              <a:rPr sz="2000" spc="-15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124F5C"/>
                </a:solidFill>
                <a:latin typeface="Verdana"/>
                <a:cs typeface="Verdana"/>
              </a:rPr>
              <a:t>for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0" dirty="0">
                <a:solidFill>
                  <a:srgbClr val="124F5C"/>
                </a:solidFill>
                <a:latin typeface="Verdana"/>
                <a:cs typeface="Verdana"/>
              </a:rPr>
              <a:t>eac</a:t>
            </a:r>
            <a:r>
              <a:rPr sz="2000" spc="60" dirty="0">
                <a:solidFill>
                  <a:srgbClr val="124F5C"/>
                </a:solidFill>
                <a:latin typeface="Verdana"/>
                <a:cs typeface="Verdana"/>
              </a:rPr>
              <a:t>h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0" dirty="0">
                <a:solidFill>
                  <a:srgbClr val="124F5C"/>
                </a:solidFill>
                <a:latin typeface="Verdana"/>
                <a:cs typeface="Verdana"/>
              </a:rPr>
              <a:t>use</a:t>
            </a:r>
            <a:r>
              <a:rPr sz="2000" spc="-105" dirty="0">
                <a:solidFill>
                  <a:srgbClr val="124F5C"/>
                </a:solidFill>
                <a:latin typeface="Verdana"/>
                <a:cs typeface="Verdana"/>
              </a:rPr>
              <a:t>r)</a:t>
            </a:r>
            <a:endParaRPr sz="2000" dirty="0">
              <a:latin typeface="Verdana"/>
              <a:cs typeface="Verdana"/>
            </a:endParaRPr>
          </a:p>
          <a:p>
            <a:pPr marL="37655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76555" algn="l"/>
                <a:tab pos="377190" algn="l"/>
              </a:tabLst>
            </a:pP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Location</a:t>
            </a:r>
            <a:r>
              <a:rPr sz="2000" spc="-15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5" dirty="0">
                <a:solidFill>
                  <a:srgbClr val="124F5C"/>
                </a:solidFill>
                <a:latin typeface="Verdana"/>
                <a:cs typeface="Verdana"/>
              </a:rPr>
              <a:t>(contains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45" dirty="0">
                <a:solidFill>
                  <a:srgbClr val="124F5C"/>
                </a:solidFill>
                <a:latin typeface="Verdana"/>
                <a:cs typeface="Verdana"/>
              </a:rPr>
              <a:t>city,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124F5C"/>
                </a:solidFill>
                <a:latin typeface="Verdana"/>
                <a:cs typeface="Verdana"/>
              </a:rPr>
              <a:t>state</a:t>
            </a:r>
            <a:r>
              <a:rPr sz="2000" spc="-15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40" dirty="0">
                <a:solidFill>
                  <a:srgbClr val="124F5C"/>
                </a:solidFill>
                <a:latin typeface="Verdana"/>
                <a:cs typeface="Verdana"/>
              </a:rPr>
              <a:t>and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country</a:t>
            </a:r>
            <a:r>
              <a:rPr sz="2000" spc="-15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0" dirty="0">
                <a:solidFill>
                  <a:srgbClr val="124F5C"/>
                </a:solidFill>
                <a:latin typeface="Verdana"/>
                <a:cs typeface="Verdana"/>
              </a:rPr>
              <a:t>separated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" dirty="0">
                <a:solidFill>
                  <a:srgbClr val="124F5C"/>
                </a:solidFill>
                <a:latin typeface="Verdana"/>
                <a:cs typeface="Verdana"/>
              </a:rPr>
              <a:t>by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0" dirty="0">
                <a:solidFill>
                  <a:srgbClr val="124F5C"/>
                </a:solidFill>
                <a:latin typeface="Verdana"/>
                <a:cs typeface="Verdana"/>
              </a:rPr>
              <a:t>commas)</a:t>
            </a:r>
            <a:endParaRPr sz="2000" dirty="0">
              <a:latin typeface="Verdana"/>
              <a:cs typeface="Verdana"/>
            </a:endParaRPr>
          </a:p>
          <a:p>
            <a:pPr marL="376555" indent="-317500">
              <a:lnSpc>
                <a:spcPct val="100000"/>
              </a:lnSpc>
              <a:spcBef>
                <a:spcPts val="465"/>
              </a:spcBef>
              <a:buFont typeface="Times New Roman"/>
              <a:buChar char="●"/>
              <a:tabLst>
                <a:tab pos="376555" algn="l"/>
                <a:tab pos="377190" algn="l"/>
                <a:tab pos="3641725" algn="l"/>
              </a:tabLst>
            </a:pPr>
            <a:r>
              <a:rPr sz="2000" spc="75" dirty="0">
                <a:solidFill>
                  <a:srgbClr val="124F5C"/>
                </a:solidFill>
                <a:latin typeface="Verdana"/>
                <a:cs typeface="Verdana"/>
              </a:rPr>
              <a:t>A</a:t>
            </a:r>
            <a:r>
              <a:rPr sz="2000" spc="55" dirty="0">
                <a:solidFill>
                  <a:srgbClr val="124F5C"/>
                </a:solidFill>
                <a:latin typeface="Verdana"/>
                <a:cs typeface="Verdana"/>
              </a:rPr>
              <a:t>g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e</a:t>
            </a:r>
            <a:r>
              <a:rPr sz="2000" dirty="0">
                <a:solidFill>
                  <a:srgbClr val="124F5C"/>
                </a:solidFill>
                <a:latin typeface="Verdana"/>
                <a:cs typeface="Verdana"/>
              </a:rPr>
              <a:t>	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S</a:t>
            </a:r>
            <a:r>
              <a:rPr sz="2000" spc="-25" dirty="0">
                <a:solidFill>
                  <a:srgbClr val="124F5C"/>
                </a:solidFill>
                <a:latin typeface="Verdana"/>
                <a:cs typeface="Verdana"/>
              </a:rPr>
              <a:t>h</a:t>
            </a:r>
            <a:r>
              <a:rPr sz="2000" spc="30" dirty="0">
                <a:solidFill>
                  <a:srgbClr val="124F5C"/>
                </a:solidFill>
                <a:latin typeface="Verdana"/>
                <a:cs typeface="Verdana"/>
              </a:rPr>
              <a:t>a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p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e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0" dirty="0">
                <a:solidFill>
                  <a:srgbClr val="124F5C"/>
                </a:solidFill>
                <a:latin typeface="Verdana"/>
                <a:cs typeface="Verdana"/>
              </a:rPr>
              <a:t>o</a:t>
            </a:r>
            <a:r>
              <a:rPr sz="2000" spc="-20" dirty="0">
                <a:solidFill>
                  <a:srgbClr val="124F5C"/>
                </a:solidFill>
                <a:latin typeface="Verdana"/>
                <a:cs typeface="Verdana"/>
              </a:rPr>
              <a:t>f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30" dirty="0">
                <a:solidFill>
                  <a:srgbClr val="124F5C"/>
                </a:solidFill>
                <a:latin typeface="Verdana"/>
                <a:cs typeface="Verdana"/>
              </a:rPr>
              <a:t>Dat</a:t>
            </a:r>
            <a:r>
              <a:rPr sz="2000" spc="-30" dirty="0">
                <a:solidFill>
                  <a:srgbClr val="124F5C"/>
                </a:solidFill>
                <a:latin typeface="Verdana"/>
                <a:cs typeface="Verdana"/>
              </a:rPr>
              <a:t>a</a:t>
            </a:r>
            <a:r>
              <a:rPr sz="2000" spc="-35" dirty="0">
                <a:solidFill>
                  <a:srgbClr val="124F5C"/>
                </a:solidFill>
                <a:latin typeface="Verdana"/>
                <a:cs typeface="Verdana"/>
              </a:rPr>
              <a:t>s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et</a:t>
            </a:r>
            <a:r>
              <a:rPr sz="2000" spc="-15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00" dirty="0">
                <a:solidFill>
                  <a:srgbClr val="124F5C"/>
                </a:solidFill>
                <a:latin typeface="Verdana"/>
                <a:cs typeface="Verdana"/>
              </a:rPr>
              <a:t>-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75" dirty="0">
                <a:solidFill>
                  <a:srgbClr val="124F5C"/>
                </a:solidFill>
                <a:latin typeface="Verdana"/>
                <a:cs typeface="Verdana"/>
              </a:rPr>
              <a:t>(</a:t>
            </a:r>
            <a:r>
              <a:rPr sz="2000" spc="-105" dirty="0">
                <a:solidFill>
                  <a:srgbClr val="124F5C"/>
                </a:solidFill>
                <a:latin typeface="Verdana"/>
                <a:cs typeface="Verdana"/>
              </a:rPr>
              <a:t>2</a:t>
            </a:r>
            <a:r>
              <a:rPr sz="2000" spc="-20" dirty="0">
                <a:solidFill>
                  <a:srgbClr val="124F5C"/>
                </a:solidFill>
                <a:latin typeface="Verdana"/>
                <a:cs typeface="Verdana"/>
              </a:rPr>
              <a:t>788</a:t>
            </a:r>
            <a:r>
              <a:rPr sz="2000" spc="-45" dirty="0">
                <a:solidFill>
                  <a:srgbClr val="124F5C"/>
                </a:solidFill>
                <a:latin typeface="Verdana"/>
                <a:cs typeface="Verdana"/>
              </a:rPr>
              <a:t>5</a:t>
            </a:r>
            <a:r>
              <a:rPr sz="2000" spc="-60" dirty="0">
                <a:solidFill>
                  <a:srgbClr val="124F5C"/>
                </a:solidFill>
                <a:latin typeface="Verdana"/>
                <a:cs typeface="Verdana"/>
              </a:rPr>
              <a:t>8</a:t>
            </a:r>
            <a:r>
              <a:rPr sz="2000" spc="-215" dirty="0">
                <a:solidFill>
                  <a:srgbClr val="124F5C"/>
                </a:solidFill>
                <a:latin typeface="Verdana"/>
                <a:cs typeface="Verdana"/>
              </a:rPr>
              <a:t>,</a:t>
            </a:r>
            <a:r>
              <a:rPr sz="2000" spc="-15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3)</a:t>
            </a:r>
            <a:endParaRPr sz="2000" dirty="0">
              <a:latin typeface="Verdana"/>
              <a:cs typeface="Verdana"/>
            </a:endParaRPr>
          </a:p>
        </p:txBody>
      </p:sp>
      <p:sp>
        <p:nvSpPr>
          <p:cNvPr id="19" name="object 4">
            <a:extLst>
              <a:ext uri="{FF2B5EF4-FFF2-40B4-BE49-F238E27FC236}">
                <a16:creationId xmlns:a16="http://schemas.microsoft.com/office/drawing/2014/main" id="{DDF0A341-B4F4-D453-AC4A-44F44FC54F55}"/>
              </a:ext>
            </a:extLst>
          </p:cNvPr>
          <p:cNvSpPr txBox="1"/>
          <p:nvPr/>
        </p:nvSpPr>
        <p:spPr>
          <a:xfrm>
            <a:off x="840363" y="3095058"/>
            <a:ext cx="4545966" cy="2083904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2000" spc="-20" dirty="0">
                <a:solidFill>
                  <a:srgbClr val="124F5C"/>
                </a:solidFill>
                <a:latin typeface="Verdana"/>
                <a:cs typeface="Verdana"/>
              </a:rPr>
              <a:t>Books_dataset.</a:t>
            </a:r>
            <a:endParaRPr sz="20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2000" spc="-50" dirty="0">
                <a:solidFill>
                  <a:srgbClr val="124F5C"/>
                </a:solidFill>
                <a:latin typeface="Verdana"/>
                <a:cs typeface="Verdana"/>
              </a:rPr>
              <a:t>IS</a:t>
            </a:r>
            <a:r>
              <a:rPr sz="2000" spc="-75" dirty="0">
                <a:solidFill>
                  <a:srgbClr val="124F5C"/>
                </a:solidFill>
                <a:latin typeface="Verdana"/>
                <a:cs typeface="Verdana"/>
              </a:rPr>
              <a:t>B</a:t>
            </a:r>
            <a:r>
              <a:rPr sz="2000" spc="90" dirty="0">
                <a:solidFill>
                  <a:srgbClr val="124F5C"/>
                </a:solidFill>
                <a:latin typeface="Verdana"/>
                <a:cs typeface="Verdana"/>
              </a:rPr>
              <a:t>N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75" dirty="0">
                <a:solidFill>
                  <a:srgbClr val="124F5C"/>
                </a:solidFill>
                <a:latin typeface="Verdana"/>
                <a:cs typeface="Verdana"/>
              </a:rPr>
              <a:t>(</a:t>
            </a:r>
            <a:r>
              <a:rPr sz="2000" spc="45" dirty="0">
                <a:solidFill>
                  <a:srgbClr val="124F5C"/>
                </a:solidFill>
                <a:latin typeface="Verdana"/>
                <a:cs typeface="Verdana"/>
              </a:rPr>
              <a:t>un</a:t>
            </a:r>
            <a:r>
              <a:rPr sz="2000" spc="10" dirty="0">
                <a:solidFill>
                  <a:srgbClr val="124F5C"/>
                </a:solidFill>
                <a:latin typeface="Verdana"/>
                <a:cs typeface="Verdana"/>
              </a:rPr>
              <a:t>i</a:t>
            </a:r>
            <a:r>
              <a:rPr sz="2000" spc="50" dirty="0">
                <a:solidFill>
                  <a:srgbClr val="124F5C"/>
                </a:solidFill>
                <a:latin typeface="Verdana"/>
                <a:cs typeface="Verdana"/>
              </a:rPr>
              <a:t>que</a:t>
            </a:r>
            <a:r>
              <a:rPr sz="2000" spc="-15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124F5C"/>
                </a:solidFill>
                <a:latin typeface="Verdana"/>
                <a:cs typeface="Verdana"/>
              </a:rPr>
              <a:t>for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0" dirty="0">
                <a:solidFill>
                  <a:srgbClr val="124F5C"/>
                </a:solidFill>
                <a:latin typeface="Verdana"/>
                <a:cs typeface="Verdana"/>
              </a:rPr>
              <a:t>eac</a:t>
            </a:r>
            <a:r>
              <a:rPr sz="2000" spc="60" dirty="0">
                <a:solidFill>
                  <a:srgbClr val="124F5C"/>
                </a:solidFill>
                <a:latin typeface="Verdana"/>
                <a:cs typeface="Verdana"/>
              </a:rPr>
              <a:t>h</a:t>
            </a:r>
            <a:r>
              <a:rPr sz="2000" spc="-15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5" dirty="0">
                <a:solidFill>
                  <a:srgbClr val="124F5C"/>
                </a:solidFill>
                <a:latin typeface="Verdana"/>
                <a:cs typeface="Verdana"/>
              </a:rPr>
              <a:t>b</a:t>
            </a:r>
            <a:r>
              <a:rPr sz="2000" spc="40" dirty="0">
                <a:solidFill>
                  <a:srgbClr val="124F5C"/>
                </a:solidFill>
                <a:latin typeface="Verdana"/>
                <a:cs typeface="Verdana"/>
              </a:rPr>
              <a:t>o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o</a:t>
            </a:r>
            <a:r>
              <a:rPr sz="2000" spc="-80" dirty="0">
                <a:solidFill>
                  <a:srgbClr val="124F5C"/>
                </a:solidFill>
                <a:latin typeface="Verdana"/>
                <a:cs typeface="Verdana"/>
              </a:rPr>
              <a:t>k)</a:t>
            </a:r>
            <a:endParaRPr sz="20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2000" spc="-5" dirty="0">
                <a:solidFill>
                  <a:srgbClr val="124F5C"/>
                </a:solidFill>
                <a:latin typeface="Verdana"/>
                <a:cs typeface="Verdana"/>
              </a:rPr>
              <a:t>Book-Title</a:t>
            </a:r>
            <a:endParaRPr sz="20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2000" spc="20" dirty="0">
                <a:solidFill>
                  <a:srgbClr val="124F5C"/>
                </a:solidFill>
                <a:latin typeface="Verdana"/>
                <a:cs typeface="Verdana"/>
              </a:rPr>
              <a:t>Book-Author</a:t>
            </a:r>
            <a:endParaRPr sz="20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2000" spc="10" dirty="0">
                <a:solidFill>
                  <a:srgbClr val="124F5C"/>
                </a:solidFill>
                <a:latin typeface="Verdana"/>
                <a:cs typeface="Verdana"/>
              </a:rPr>
              <a:t>Year-Of-Publication</a:t>
            </a:r>
            <a:endParaRPr sz="20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Publisher</a:t>
            </a:r>
            <a:endParaRPr sz="2000" dirty="0">
              <a:latin typeface="Verdana"/>
              <a:cs typeface="Verdana"/>
            </a:endParaRPr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26DEEAE4-B9FE-7CF5-FC56-895BA82530FA}"/>
              </a:ext>
            </a:extLst>
          </p:cNvPr>
          <p:cNvSpPr txBox="1"/>
          <p:nvPr/>
        </p:nvSpPr>
        <p:spPr>
          <a:xfrm>
            <a:off x="840363" y="5407264"/>
            <a:ext cx="2600301" cy="1045158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Ratings_dataset.</a:t>
            </a:r>
            <a:endParaRPr sz="20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2000" spc="-25" dirty="0">
                <a:solidFill>
                  <a:srgbClr val="124F5C"/>
                </a:solidFill>
                <a:latin typeface="Verdana"/>
                <a:cs typeface="Verdana"/>
              </a:rPr>
              <a:t>User-ID</a:t>
            </a:r>
            <a:endParaRPr sz="2000" dirty="0">
              <a:latin typeface="Verdana"/>
              <a:cs typeface="Verdana"/>
            </a:endParaRPr>
          </a:p>
          <a:p>
            <a:pPr marL="424180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423545" algn="l"/>
                <a:tab pos="424180" algn="l"/>
              </a:tabLst>
            </a:pPr>
            <a:r>
              <a:rPr sz="2000" spc="-20" dirty="0">
                <a:solidFill>
                  <a:srgbClr val="124F5C"/>
                </a:solidFill>
                <a:latin typeface="Verdana"/>
                <a:cs typeface="Verdana"/>
              </a:rPr>
              <a:t>ISBN</a:t>
            </a:r>
            <a:endParaRPr sz="2000" dirty="0">
              <a:latin typeface="Verdana"/>
              <a:cs typeface="Verdana"/>
            </a:endParaRPr>
          </a:p>
        </p:txBody>
      </p:sp>
      <p:sp>
        <p:nvSpPr>
          <p:cNvPr id="21" name="object 6">
            <a:extLst>
              <a:ext uri="{FF2B5EF4-FFF2-40B4-BE49-F238E27FC236}">
                <a16:creationId xmlns:a16="http://schemas.microsoft.com/office/drawing/2014/main" id="{A37A72AF-4CA7-95C8-2CFD-9FBD79CD3D57}"/>
              </a:ext>
            </a:extLst>
          </p:cNvPr>
          <p:cNvSpPr txBox="1"/>
          <p:nvPr/>
        </p:nvSpPr>
        <p:spPr>
          <a:xfrm>
            <a:off x="6175954" y="3403221"/>
            <a:ext cx="3477417" cy="1776127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329565" indent="-317500">
              <a:lnSpc>
                <a:spcPct val="100000"/>
              </a:lnSpc>
              <a:spcBef>
                <a:spcPts val="35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spc="-10" dirty="0">
                <a:solidFill>
                  <a:srgbClr val="124F5C"/>
                </a:solidFill>
                <a:latin typeface="Verdana"/>
                <a:cs typeface="Verdana"/>
              </a:rPr>
              <a:t>Image-URL-S</a:t>
            </a:r>
            <a:endParaRPr sz="2000" dirty="0">
              <a:latin typeface="Verdana"/>
              <a:cs typeface="Verdana"/>
            </a:endParaRPr>
          </a:p>
          <a:p>
            <a:pPr marL="329565" indent="-31750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Image-URL-M</a:t>
            </a:r>
            <a:endParaRPr sz="2000" dirty="0">
              <a:latin typeface="Verdana"/>
              <a:cs typeface="Verdana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spc="5" dirty="0">
                <a:solidFill>
                  <a:srgbClr val="124F5C"/>
                </a:solidFill>
                <a:latin typeface="Verdana"/>
                <a:cs typeface="Verdana"/>
              </a:rPr>
              <a:t>Image-URL-L</a:t>
            </a:r>
            <a:endParaRPr sz="2000" dirty="0">
              <a:latin typeface="Verdana"/>
              <a:cs typeface="Verdana"/>
            </a:endParaRPr>
          </a:p>
          <a:p>
            <a:pPr marL="12065">
              <a:lnSpc>
                <a:spcPct val="100000"/>
              </a:lnSpc>
              <a:spcBef>
                <a:spcPts val="855"/>
              </a:spcBef>
              <a:tabLst>
                <a:tab pos="329565" algn="l"/>
                <a:tab pos="330200" algn="l"/>
              </a:tabLst>
            </a:pPr>
            <a:r>
              <a:rPr lang="en-US" sz="2000" spc="5" dirty="0">
                <a:solidFill>
                  <a:srgbClr val="124F5C"/>
                </a:solidFill>
                <a:latin typeface="Verdana"/>
                <a:cs typeface="Verdana"/>
              </a:rPr>
              <a:t>   </a:t>
            </a:r>
            <a:r>
              <a:rPr sz="2000" spc="5" dirty="0">
                <a:solidFill>
                  <a:srgbClr val="124F5C"/>
                </a:solidFill>
                <a:latin typeface="Verdana"/>
                <a:cs typeface="Verdana"/>
              </a:rPr>
              <a:t>Sha</a:t>
            </a:r>
            <a:r>
              <a:rPr sz="2000" spc="-5" dirty="0">
                <a:solidFill>
                  <a:srgbClr val="124F5C"/>
                </a:solidFill>
                <a:latin typeface="Verdana"/>
                <a:cs typeface="Verdana"/>
              </a:rPr>
              <a:t>p</a:t>
            </a:r>
            <a:r>
              <a:rPr sz="2000" spc="10" dirty="0">
                <a:solidFill>
                  <a:srgbClr val="124F5C"/>
                </a:solidFill>
                <a:latin typeface="Verdana"/>
                <a:cs typeface="Verdana"/>
              </a:rPr>
              <a:t>e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0" dirty="0">
                <a:solidFill>
                  <a:srgbClr val="124F5C"/>
                </a:solidFill>
                <a:latin typeface="Verdana"/>
                <a:cs typeface="Verdana"/>
              </a:rPr>
              <a:t>o</a:t>
            </a:r>
            <a:r>
              <a:rPr sz="2000" spc="-20" dirty="0">
                <a:solidFill>
                  <a:srgbClr val="124F5C"/>
                </a:solidFill>
                <a:latin typeface="Verdana"/>
                <a:cs typeface="Verdana"/>
              </a:rPr>
              <a:t>f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Dat</a:t>
            </a:r>
            <a:r>
              <a:rPr sz="2000" spc="-10" dirty="0">
                <a:solidFill>
                  <a:srgbClr val="124F5C"/>
                </a:solidFill>
                <a:latin typeface="Verdana"/>
                <a:cs typeface="Verdana"/>
              </a:rPr>
              <a:t>aset</a:t>
            </a:r>
            <a:r>
              <a:rPr sz="2000" spc="-16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00" dirty="0">
                <a:solidFill>
                  <a:srgbClr val="124F5C"/>
                </a:solidFill>
                <a:latin typeface="Verdana"/>
                <a:cs typeface="Verdana"/>
              </a:rPr>
              <a:t>-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-130" dirty="0">
                <a:solidFill>
                  <a:srgbClr val="124F5C"/>
                </a:solidFill>
                <a:latin typeface="Verdana"/>
                <a:cs typeface="Verdana"/>
              </a:rPr>
              <a:t>  	</a:t>
            </a:r>
            <a:r>
              <a:rPr sz="2000" spc="-175" dirty="0">
                <a:solidFill>
                  <a:srgbClr val="124F5C"/>
                </a:solidFill>
                <a:latin typeface="Verdana"/>
                <a:cs typeface="Verdana"/>
              </a:rPr>
              <a:t>(</a:t>
            </a:r>
            <a:r>
              <a:rPr sz="2000" spc="-105" dirty="0">
                <a:solidFill>
                  <a:srgbClr val="124F5C"/>
                </a:solidFill>
                <a:latin typeface="Verdana"/>
                <a:cs typeface="Verdana"/>
              </a:rPr>
              <a:t>2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713</a:t>
            </a:r>
            <a:r>
              <a:rPr sz="2000" spc="-150" dirty="0">
                <a:solidFill>
                  <a:srgbClr val="124F5C"/>
                </a:solidFill>
                <a:latin typeface="Verdana"/>
                <a:cs typeface="Verdana"/>
              </a:rPr>
              <a:t>6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0</a:t>
            </a:r>
            <a:r>
              <a:rPr sz="2000" spc="-215" dirty="0">
                <a:solidFill>
                  <a:srgbClr val="124F5C"/>
                </a:solidFill>
                <a:latin typeface="Verdana"/>
                <a:cs typeface="Verdana"/>
              </a:rPr>
              <a:t>,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" dirty="0">
                <a:solidFill>
                  <a:srgbClr val="124F5C"/>
                </a:solidFill>
                <a:latin typeface="Verdana"/>
                <a:cs typeface="Verdana"/>
              </a:rPr>
              <a:t>8</a:t>
            </a:r>
            <a:r>
              <a:rPr sz="2000" spc="-175" dirty="0">
                <a:solidFill>
                  <a:srgbClr val="124F5C"/>
                </a:solidFill>
                <a:latin typeface="Verdana"/>
                <a:cs typeface="Verdana"/>
              </a:rPr>
              <a:t>)</a:t>
            </a:r>
            <a:endParaRPr sz="2000" dirty="0">
              <a:latin typeface="Verdana"/>
              <a:cs typeface="Verdana"/>
            </a:endParaRPr>
          </a:p>
        </p:txBody>
      </p:sp>
      <p:sp>
        <p:nvSpPr>
          <p:cNvPr id="22" name="object 7">
            <a:extLst>
              <a:ext uri="{FF2B5EF4-FFF2-40B4-BE49-F238E27FC236}">
                <a16:creationId xmlns:a16="http://schemas.microsoft.com/office/drawing/2014/main" id="{5A1F37FB-954C-2E0A-BE8F-910E2371A743}"/>
              </a:ext>
            </a:extLst>
          </p:cNvPr>
          <p:cNvSpPr txBox="1"/>
          <p:nvPr/>
        </p:nvSpPr>
        <p:spPr>
          <a:xfrm>
            <a:off x="6201709" y="5514376"/>
            <a:ext cx="4612958" cy="1044517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L="329565" indent="-317500">
              <a:lnSpc>
                <a:spcPct val="100000"/>
              </a:lnSpc>
              <a:spcBef>
                <a:spcPts val="345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spc="20" dirty="0">
                <a:solidFill>
                  <a:srgbClr val="124F5C"/>
                </a:solidFill>
                <a:latin typeface="Verdana"/>
                <a:cs typeface="Verdana"/>
              </a:rPr>
              <a:t>Book-Rating</a:t>
            </a:r>
            <a:endParaRPr sz="2000" dirty="0">
              <a:latin typeface="Verdana"/>
              <a:cs typeface="Verdana"/>
            </a:endParaRPr>
          </a:p>
          <a:p>
            <a:pPr marL="12065">
              <a:lnSpc>
                <a:spcPct val="100000"/>
              </a:lnSpc>
              <a:spcBef>
                <a:spcPts val="254"/>
              </a:spcBef>
              <a:tabLst>
                <a:tab pos="329565" algn="l"/>
                <a:tab pos="330200" algn="l"/>
              </a:tabLst>
            </a:pPr>
            <a:r>
              <a:rPr lang="en-US" sz="2000" spc="-15" dirty="0">
                <a:solidFill>
                  <a:srgbClr val="124F5C"/>
                </a:solidFill>
                <a:latin typeface="Verdana"/>
                <a:cs typeface="Verdana"/>
              </a:rPr>
              <a:t>    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S</a:t>
            </a:r>
            <a:r>
              <a:rPr sz="2000" spc="-25" dirty="0">
                <a:solidFill>
                  <a:srgbClr val="124F5C"/>
                </a:solidFill>
                <a:latin typeface="Verdana"/>
                <a:cs typeface="Verdana"/>
              </a:rPr>
              <a:t>h</a:t>
            </a:r>
            <a:r>
              <a:rPr sz="2000" spc="30" dirty="0">
                <a:solidFill>
                  <a:srgbClr val="124F5C"/>
                </a:solidFill>
                <a:latin typeface="Verdana"/>
                <a:cs typeface="Verdana"/>
              </a:rPr>
              <a:t>a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p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e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0" dirty="0">
                <a:solidFill>
                  <a:srgbClr val="124F5C"/>
                </a:solidFill>
                <a:latin typeface="Verdana"/>
                <a:cs typeface="Verdana"/>
              </a:rPr>
              <a:t>o</a:t>
            </a:r>
            <a:r>
              <a:rPr sz="2000" spc="-20" dirty="0">
                <a:solidFill>
                  <a:srgbClr val="124F5C"/>
                </a:solidFill>
                <a:latin typeface="Verdana"/>
                <a:cs typeface="Verdana"/>
              </a:rPr>
              <a:t>f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30" dirty="0">
                <a:solidFill>
                  <a:srgbClr val="124F5C"/>
                </a:solidFill>
                <a:latin typeface="Verdana"/>
                <a:cs typeface="Verdana"/>
              </a:rPr>
              <a:t>Dat</a:t>
            </a:r>
            <a:r>
              <a:rPr sz="2000" spc="-30" dirty="0">
                <a:solidFill>
                  <a:srgbClr val="124F5C"/>
                </a:solidFill>
                <a:latin typeface="Verdana"/>
                <a:cs typeface="Verdana"/>
              </a:rPr>
              <a:t>a</a:t>
            </a:r>
            <a:r>
              <a:rPr sz="2000" spc="-35" dirty="0">
                <a:solidFill>
                  <a:srgbClr val="124F5C"/>
                </a:solidFill>
                <a:latin typeface="Verdana"/>
                <a:cs typeface="Verdana"/>
              </a:rPr>
              <a:t>s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et</a:t>
            </a:r>
            <a:r>
              <a:rPr sz="2000" spc="-16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-100" dirty="0">
                <a:solidFill>
                  <a:srgbClr val="124F5C"/>
                </a:solidFill>
                <a:latin typeface="Verdana"/>
                <a:cs typeface="Verdana"/>
              </a:rPr>
              <a:t>–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endParaRPr lang="en-US" sz="2000" spc="-130" dirty="0">
              <a:solidFill>
                <a:srgbClr val="124F5C"/>
              </a:solidFill>
              <a:latin typeface="Verdana"/>
              <a:cs typeface="Verdana"/>
            </a:endParaRPr>
          </a:p>
          <a:p>
            <a:pPr marL="12065">
              <a:lnSpc>
                <a:spcPct val="100000"/>
              </a:lnSpc>
              <a:spcBef>
                <a:spcPts val="254"/>
              </a:spcBef>
              <a:tabLst>
                <a:tab pos="329565" algn="l"/>
                <a:tab pos="330200" algn="l"/>
              </a:tabLst>
            </a:pPr>
            <a:r>
              <a:rPr lang="en-US" sz="2000" spc="-175" dirty="0">
                <a:solidFill>
                  <a:srgbClr val="124F5C"/>
                </a:solidFill>
                <a:latin typeface="Verdana"/>
                <a:cs typeface="Verdana"/>
              </a:rPr>
              <a:t>	</a:t>
            </a:r>
            <a:r>
              <a:rPr sz="2000" spc="-175" dirty="0">
                <a:solidFill>
                  <a:srgbClr val="124F5C"/>
                </a:solidFill>
                <a:latin typeface="Verdana"/>
                <a:cs typeface="Verdana"/>
              </a:rPr>
              <a:t>(</a:t>
            </a:r>
            <a:r>
              <a:rPr sz="2000" spc="-385" dirty="0">
                <a:solidFill>
                  <a:srgbClr val="124F5C"/>
                </a:solidFill>
                <a:latin typeface="Verdana"/>
                <a:cs typeface="Verdana"/>
              </a:rPr>
              <a:t>1</a:t>
            </a:r>
            <a:r>
              <a:rPr sz="2000" spc="-395" dirty="0">
                <a:solidFill>
                  <a:srgbClr val="124F5C"/>
                </a:solidFill>
                <a:latin typeface="Verdana"/>
                <a:cs typeface="Verdana"/>
              </a:rPr>
              <a:t>1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4</a:t>
            </a:r>
            <a:r>
              <a:rPr sz="2000" spc="-40" dirty="0">
                <a:solidFill>
                  <a:srgbClr val="124F5C"/>
                </a:solidFill>
                <a:latin typeface="Verdana"/>
                <a:cs typeface="Verdana"/>
              </a:rPr>
              <a:t>9</a:t>
            </a:r>
            <a:r>
              <a:rPr sz="2000" spc="-5" dirty="0">
                <a:solidFill>
                  <a:srgbClr val="124F5C"/>
                </a:solidFill>
                <a:latin typeface="Verdana"/>
                <a:cs typeface="Verdana"/>
              </a:rPr>
              <a:t>78</a:t>
            </a:r>
            <a:r>
              <a:rPr sz="2000" spc="-10" dirty="0">
                <a:solidFill>
                  <a:srgbClr val="124F5C"/>
                </a:solidFill>
                <a:latin typeface="Verdana"/>
                <a:cs typeface="Verdana"/>
              </a:rPr>
              <a:t>0</a:t>
            </a:r>
            <a:r>
              <a:rPr sz="2000" spc="-215" dirty="0">
                <a:solidFill>
                  <a:srgbClr val="124F5C"/>
                </a:solidFill>
                <a:latin typeface="Verdana"/>
                <a:cs typeface="Verdana"/>
              </a:rPr>
              <a:t>,</a:t>
            </a:r>
            <a:r>
              <a:rPr sz="2000" spc="-15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3)</a:t>
            </a:r>
            <a:endParaRPr sz="20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116799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51995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E4CA20A2-D473-0392-62C6-D32FE2482452}"/>
              </a:ext>
            </a:extLst>
          </p:cNvPr>
          <p:cNvSpPr txBox="1">
            <a:spLocks/>
          </p:cNvSpPr>
          <p:nvPr/>
        </p:nvSpPr>
        <p:spPr>
          <a:xfrm>
            <a:off x="233272" y="1176545"/>
            <a:ext cx="6008912" cy="35073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2200" spc="75" dirty="0">
                <a:solidFill>
                  <a:srgbClr val="C00000"/>
                </a:solidFill>
                <a:latin typeface="Algerian" panose="04020705040A02060702" pitchFamily="82" charset="0"/>
              </a:rPr>
              <a:t>Observations</a:t>
            </a:r>
            <a:r>
              <a:rPr lang="en-US" sz="2200" spc="-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2200" spc="90" dirty="0">
                <a:solidFill>
                  <a:srgbClr val="C00000"/>
                </a:solidFill>
                <a:latin typeface="Algerian" panose="04020705040A02060702" pitchFamily="82" charset="0"/>
              </a:rPr>
              <a:t>from</a:t>
            </a:r>
            <a:r>
              <a:rPr lang="en-US" sz="2200" spc="-20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2200" spc="10" dirty="0">
                <a:solidFill>
                  <a:srgbClr val="C00000"/>
                </a:solidFill>
                <a:latin typeface="Algerian" panose="04020705040A02060702" pitchFamily="82" charset="0"/>
              </a:rPr>
              <a:t>Users</a:t>
            </a:r>
            <a:r>
              <a:rPr lang="en-US" sz="2200" spc="-30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2200" spc="15" dirty="0">
                <a:solidFill>
                  <a:srgbClr val="C00000"/>
                </a:solidFill>
                <a:latin typeface="Algerian" panose="04020705040A02060702" pitchFamily="82" charset="0"/>
              </a:rPr>
              <a:t>(Location)</a:t>
            </a:r>
            <a:endParaRPr lang="en-US" sz="2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79CC8395-1BBC-524A-40DE-5B87C765CFCE}"/>
              </a:ext>
            </a:extLst>
          </p:cNvPr>
          <p:cNvSpPr txBox="1"/>
          <p:nvPr/>
        </p:nvSpPr>
        <p:spPr>
          <a:xfrm>
            <a:off x="513015" y="1719441"/>
            <a:ext cx="7172958" cy="698268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L="329565" indent="-317500">
              <a:lnSpc>
                <a:spcPct val="100000"/>
              </a:lnSpc>
              <a:spcBef>
                <a:spcPts val="345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spc="10" dirty="0">
                <a:solidFill>
                  <a:srgbClr val="124F5C"/>
                </a:solidFill>
                <a:latin typeface="Verdana"/>
                <a:cs typeface="Verdana"/>
              </a:rPr>
              <a:t>Splitting</a:t>
            </a:r>
            <a:r>
              <a:rPr sz="2000" spc="-14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Location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124F5C"/>
                </a:solidFill>
                <a:latin typeface="Verdana"/>
                <a:cs typeface="Verdana"/>
              </a:rPr>
              <a:t>column</a:t>
            </a:r>
            <a:r>
              <a:rPr sz="2000" spc="-14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40" dirty="0">
                <a:solidFill>
                  <a:srgbClr val="124F5C"/>
                </a:solidFill>
                <a:latin typeface="Verdana"/>
                <a:cs typeface="Verdana"/>
              </a:rPr>
              <a:t>and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124F5C"/>
                </a:solidFill>
                <a:latin typeface="Verdana"/>
                <a:cs typeface="Verdana"/>
              </a:rPr>
              <a:t>analysing</a:t>
            </a:r>
            <a:r>
              <a:rPr sz="2000" spc="-10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country.</a:t>
            </a:r>
            <a:endParaRPr sz="2000" dirty="0">
              <a:latin typeface="Verdana"/>
              <a:cs typeface="Verdana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sz="2000" spc="110" dirty="0">
                <a:solidFill>
                  <a:srgbClr val="124F5C"/>
                </a:solidFill>
                <a:latin typeface="Verdana"/>
                <a:cs typeface="Verdana"/>
              </a:rPr>
              <a:t>M</a:t>
            </a:r>
            <a:r>
              <a:rPr sz="2000" spc="70" dirty="0">
                <a:solidFill>
                  <a:srgbClr val="124F5C"/>
                </a:solidFill>
                <a:latin typeface="Verdana"/>
                <a:cs typeface="Verdana"/>
              </a:rPr>
              <a:t>o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st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5" dirty="0">
                <a:solidFill>
                  <a:srgbClr val="124F5C"/>
                </a:solidFill>
                <a:latin typeface="Verdana"/>
                <a:cs typeface="Verdana"/>
              </a:rPr>
              <a:t>acti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v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e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0" dirty="0">
                <a:solidFill>
                  <a:srgbClr val="124F5C"/>
                </a:solidFill>
                <a:latin typeface="Verdana"/>
                <a:cs typeface="Verdana"/>
              </a:rPr>
              <a:t>rea</a:t>
            </a:r>
            <a:r>
              <a:rPr sz="2000" spc="5" dirty="0">
                <a:solidFill>
                  <a:srgbClr val="124F5C"/>
                </a:solidFill>
                <a:latin typeface="Verdana"/>
                <a:cs typeface="Verdana"/>
              </a:rPr>
              <a:t>d</a:t>
            </a:r>
            <a:r>
              <a:rPr sz="2000" spc="-20" dirty="0">
                <a:solidFill>
                  <a:srgbClr val="124F5C"/>
                </a:solidFill>
                <a:latin typeface="Verdana"/>
                <a:cs typeface="Verdana"/>
              </a:rPr>
              <a:t>ers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124F5C"/>
                </a:solidFill>
                <a:latin typeface="Verdana"/>
                <a:cs typeface="Verdana"/>
              </a:rPr>
              <a:t>are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from</a:t>
            </a:r>
            <a:r>
              <a:rPr sz="2000" spc="-14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45" dirty="0">
                <a:solidFill>
                  <a:srgbClr val="124F5C"/>
                </a:solidFill>
                <a:latin typeface="Verdana"/>
                <a:cs typeface="Verdana"/>
              </a:rPr>
              <a:t>USA.</a:t>
            </a:r>
            <a:endParaRPr sz="2000" dirty="0">
              <a:latin typeface="Verdana"/>
              <a:cs typeface="Verdan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514CFB-B66A-1563-B7D2-D9122B141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423" y="2642594"/>
            <a:ext cx="6844613" cy="4129910"/>
          </a:xfrm>
          <a:prstGeom prst="rect">
            <a:avLst/>
          </a:prstGeom>
        </p:spPr>
      </p:pic>
      <p:sp>
        <p:nvSpPr>
          <p:cNvPr id="4" name="object 2">
            <a:extLst>
              <a:ext uri="{FF2B5EF4-FFF2-40B4-BE49-F238E27FC236}">
                <a16:creationId xmlns:a16="http://schemas.microsoft.com/office/drawing/2014/main" id="{4DD92393-E793-8F45-EC40-0EC261898D47}"/>
              </a:ext>
            </a:extLst>
          </p:cNvPr>
          <p:cNvSpPr txBox="1">
            <a:spLocks/>
          </p:cNvSpPr>
          <p:nvPr/>
        </p:nvSpPr>
        <p:spPr>
          <a:xfrm>
            <a:off x="152400" y="498518"/>
            <a:ext cx="7533573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75" dirty="0">
                <a:solidFill>
                  <a:srgbClr val="C00000"/>
                </a:solidFill>
                <a:latin typeface="Algerian" panose="04020705040A02060702" pitchFamily="82" charset="0"/>
              </a:rPr>
              <a:t>Analysis of different datasets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63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51995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E4CA20A2-D473-0392-62C6-D32FE2482452}"/>
              </a:ext>
            </a:extLst>
          </p:cNvPr>
          <p:cNvSpPr txBox="1">
            <a:spLocks/>
          </p:cNvSpPr>
          <p:nvPr/>
        </p:nvSpPr>
        <p:spPr>
          <a:xfrm>
            <a:off x="106535" y="558149"/>
            <a:ext cx="8762975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75" dirty="0">
                <a:solidFill>
                  <a:srgbClr val="C00000"/>
                </a:solidFill>
                <a:latin typeface="Algerian" panose="04020705040A02060702" pitchFamily="82" charset="0"/>
              </a:rPr>
              <a:t>Observations</a:t>
            </a:r>
            <a:r>
              <a:rPr lang="en-US" sz="3200" spc="-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90" dirty="0">
                <a:solidFill>
                  <a:srgbClr val="C00000"/>
                </a:solidFill>
                <a:latin typeface="Algerian" panose="04020705040A02060702" pitchFamily="82" charset="0"/>
              </a:rPr>
              <a:t>from</a:t>
            </a:r>
            <a:r>
              <a:rPr lang="en-US" sz="3200" spc="-20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10" dirty="0">
                <a:solidFill>
                  <a:srgbClr val="C00000"/>
                </a:solidFill>
                <a:latin typeface="Algerian" panose="04020705040A02060702" pitchFamily="82" charset="0"/>
              </a:rPr>
              <a:t>Users</a:t>
            </a:r>
            <a:r>
              <a:rPr lang="en-US" sz="3200" spc="-30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15" dirty="0">
                <a:solidFill>
                  <a:srgbClr val="C00000"/>
                </a:solidFill>
                <a:latin typeface="Algerian" panose="04020705040A02060702" pitchFamily="82" charset="0"/>
              </a:rPr>
              <a:t>(age)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79CC8395-1BBC-524A-40DE-5B87C765CFCE}"/>
              </a:ext>
            </a:extLst>
          </p:cNvPr>
          <p:cNvSpPr txBox="1"/>
          <p:nvPr/>
        </p:nvSpPr>
        <p:spPr>
          <a:xfrm>
            <a:off x="494352" y="1258261"/>
            <a:ext cx="9470741" cy="1044517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L="329565" indent="-317500">
              <a:lnSpc>
                <a:spcPct val="100000"/>
              </a:lnSpc>
              <a:spcBef>
                <a:spcPts val="345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lang="en-US" sz="2000" spc="-15" dirty="0">
                <a:solidFill>
                  <a:srgbClr val="124F5C"/>
                </a:solidFill>
                <a:latin typeface="Verdana"/>
                <a:cs typeface="Verdana"/>
              </a:rPr>
              <a:t>Analyzing the age from users dataset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.</a:t>
            </a:r>
            <a:endParaRPr sz="2000" dirty="0">
              <a:latin typeface="Verdana"/>
              <a:cs typeface="Verdana"/>
            </a:endParaRPr>
          </a:p>
          <a:p>
            <a:pPr marL="329565" indent="-317500">
              <a:lnSpc>
                <a:spcPct val="100000"/>
              </a:lnSpc>
              <a:spcBef>
                <a:spcPts val="254"/>
              </a:spcBef>
              <a:buFont typeface="Times New Roman"/>
              <a:buChar char="●"/>
              <a:tabLst>
                <a:tab pos="329565" algn="l"/>
                <a:tab pos="330200" algn="l"/>
              </a:tabLst>
            </a:pPr>
            <a:r>
              <a:rPr lang="en-US" sz="2000" spc="110" dirty="0">
                <a:solidFill>
                  <a:srgbClr val="124F5C"/>
                </a:solidFill>
                <a:latin typeface="Verdana"/>
                <a:cs typeface="Verdana"/>
              </a:rPr>
              <a:t>And we have many outliers having age value </a:t>
            </a:r>
          </a:p>
          <a:p>
            <a:pPr marL="12065">
              <a:lnSpc>
                <a:spcPct val="100000"/>
              </a:lnSpc>
              <a:spcBef>
                <a:spcPts val="254"/>
              </a:spcBef>
              <a:tabLst>
                <a:tab pos="329565" algn="l"/>
                <a:tab pos="330200" algn="l"/>
              </a:tabLst>
            </a:pPr>
            <a:r>
              <a:rPr lang="en-US" sz="2000" spc="110" dirty="0">
                <a:solidFill>
                  <a:srgbClr val="124F5C"/>
                </a:solidFill>
                <a:latin typeface="Verdana"/>
                <a:cs typeface="Verdana"/>
              </a:rPr>
              <a:t>   more than 100</a:t>
            </a:r>
            <a:r>
              <a:rPr sz="2000" spc="-45" dirty="0">
                <a:solidFill>
                  <a:srgbClr val="124F5C"/>
                </a:solidFill>
                <a:latin typeface="Verdana"/>
                <a:cs typeface="Verdana"/>
              </a:rPr>
              <a:t>.</a:t>
            </a:r>
            <a:endParaRPr sz="2000" dirty="0">
              <a:latin typeface="Verdana"/>
              <a:cs typeface="Verdan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3832A2-BD1D-216B-77C2-09223A97E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520" y="2302778"/>
            <a:ext cx="4293480" cy="4591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9EE1F6-CD52-FE57-2274-17B9E5D0CD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3988" y="2302778"/>
            <a:ext cx="4237066" cy="433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02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61326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C7472A1F-5E1F-DD37-949C-736C9EB52179}"/>
              </a:ext>
            </a:extLst>
          </p:cNvPr>
          <p:cNvSpPr txBox="1">
            <a:spLocks/>
          </p:cNvSpPr>
          <p:nvPr/>
        </p:nvSpPr>
        <p:spPr>
          <a:xfrm>
            <a:off x="0" y="665478"/>
            <a:ext cx="993455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75" dirty="0">
                <a:solidFill>
                  <a:srgbClr val="C00000"/>
                </a:solidFill>
                <a:latin typeface="Algerian" panose="04020705040A02060702" pitchFamily="82" charset="0"/>
              </a:rPr>
              <a:t>Observations</a:t>
            </a: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90" dirty="0">
                <a:solidFill>
                  <a:srgbClr val="C00000"/>
                </a:solidFill>
                <a:latin typeface="Algerian" panose="04020705040A02060702" pitchFamily="82" charset="0"/>
              </a:rPr>
              <a:t>from</a:t>
            </a:r>
            <a:r>
              <a:rPr lang="en-US" sz="3200" spc="-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25" dirty="0">
                <a:solidFill>
                  <a:srgbClr val="C00000"/>
                </a:solidFill>
                <a:latin typeface="Algerian" panose="04020705040A02060702" pitchFamily="82" charset="0"/>
              </a:rPr>
              <a:t>Ratings</a:t>
            </a: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 (</a:t>
            </a:r>
            <a:r>
              <a:rPr lang="en-US" sz="3200" spc="5" dirty="0" err="1">
                <a:solidFill>
                  <a:srgbClr val="C00000"/>
                </a:solidFill>
                <a:latin typeface="Algerian" panose="04020705040A02060702" pitchFamily="82" charset="0"/>
              </a:rPr>
              <a:t>Books_Rating</a:t>
            </a: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)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239C1124-1ABB-E8B6-CD3E-8E9676D011A9}"/>
              </a:ext>
            </a:extLst>
          </p:cNvPr>
          <p:cNvSpPr txBox="1"/>
          <p:nvPr/>
        </p:nvSpPr>
        <p:spPr>
          <a:xfrm>
            <a:off x="351283" y="1432505"/>
            <a:ext cx="8301431" cy="698909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375285" indent="-363220">
              <a:lnSpc>
                <a:spcPct val="100000"/>
              </a:lnSpc>
              <a:spcBef>
                <a:spcPts val="350"/>
              </a:spcBef>
              <a:buFont typeface="Times New Roman"/>
              <a:buChar char="●"/>
              <a:tabLst>
                <a:tab pos="375285" algn="l"/>
                <a:tab pos="375920" algn="l"/>
              </a:tabLst>
            </a:pPr>
            <a:r>
              <a:rPr sz="2000" spc="60" dirty="0">
                <a:solidFill>
                  <a:srgbClr val="124F5C"/>
                </a:solidFill>
                <a:latin typeface="Verdana"/>
                <a:cs typeface="Verdana"/>
              </a:rPr>
              <a:t>H</a:t>
            </a:r>
            <a:r>
              <a:rPr sz="2000" spc="10" dirty="0">
                <a:solidFill>
                  <a:srgbClr val="124F5C"/>
                </a:solidFill>
                <a:latin typeface="Verdana"/>
                <a:cs typeface="Verdana"/>
              </a:rPr>
              <a:t>i</a:t>
            </a:r>
            <a:r>
              <a:rPr sz="2000" spc="75" dirty="0">
                <a:solidFill>
                  <a:srgbClr val="124F5C"/>
                </a:solidFill>
                <a:latin typeface="Verdana"/>
                <a:cs typeface="Verdana"/>
              </a:rPr>
              <a:t>g</a:t>
            </a:r>
            <a:r>
              <a:rPr sz="2000" spc="65" dirty="0">
                <a:solidFill>
                  <a:srgbClr val="124F5C"/>
                </a:solidFill>
                <a:latin typeface="Verdana"/>
                <a:cs typeface="Verdana"/>
              </a:rPr>
              <a:t>h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er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35" dirty="0">
                <a:solidFill>
                  <a:srgbClr val="124F5C"/>
                </a:solidFill>
                <a:latin typeface="Verdana"/>
                <a:cs typeface="Verdana"/>
              </a:rPr>
              <a:t>r</a:t>
            </a:r>
            <a:r>
              <a:rPr sz="2000" dirty="0">
                <a:solidFill>
                  <a:srgbClr val="124F5C"/>
                </a:solidFill>
                <a:latin typeface="Verdana"/>
                <a:cs typeface="Verdana"/>
              </a:rPr>
              <a:t>at</a:t>
            </a:r>
            <a:r>
              <a:rPr sz="2000" spc="-20" dirty="0">
                <a:solidFill>
                  <a:srgbClr val="124F5C"/>
                </a:solidFill>
                <a:latin typeface="Verdana"/>
                <a:cs typeface="Verdana"/>
              </a:rPr>
              <a:t>i</a:t>
            </a:r>
            <a:r>
              <a:rPr sz="2000" spc="75" dirty="0">
                <a:solidFill>
                  <a:srgbClr val="124F5C"/>
                </a:solidFill>
                <a:latin typeface="Verdana"/>
                <a:cs typeface="Verdana"/>
              </a:rPr>
              <a:t>n</a:t>
            </a:r>
            <a:r>
              <a:rPr sz="2000" spc="65" dirty="0">
                <a:solidFill>
                  <a:srgbClr val="124F5C"/>
                </a:solidFill>
                <a:latin typeface="Verdana"/>
                <a:cs typeface="Verdana"/>
              </a:rPr>
              <a:t>g</a:t>
            </a:r>
            <a:r>
              <a:rPr sz="2000" spc="-45" dirty="0">
                <a:solidFill>
                  <a:srgbClr val="124F5C"/>
                </a:solidFill>
                <a:latin typeface="Verdana"/>
                <a:cs typeface="Verdana"/>
              </a:rPr>
              <a:t>s</a:t>
            </a:r>
            <a:r>
              <a:rPr sz="2000" spc="-15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are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95" dirty="0">
                <a:solidFill>
                  <a:srgbClr val="124F5C"/>
                </a:solidFill>
                <a:latin typeface="Verdana"/>
                <a:cs typeface="Verdana"/>
              </a:rPr>
              <a:t>m</a:t>
            </a:r>
            <a:r>
              <a:rPr sz="2000" spc="50" dirty="0">
                <a:solidFill>
                  <a:srgbClr val="124F5C"/>
                </a:solidFill>
                <a:latin typeface="Verdana"/>
                <a:cs typeface="Verdana"/>
              </a:rPr>
              <a:t>o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re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5" dirty="0">
                <a:solidFill>
                  <a:srgbClr val="124F5C"/>
                </a:solidFill>
                <a:latin typeface="Verdana"/>
                <a:cs typeface="Verdana"/>
              </a:rPr>
              <a:t>co</a:t>
            </a:r>
            <a:r>
              <a:rPr sz="2000" spc="95" dirty="0">
                <a:solidFill>
                  <a:srgbClr val="124F5C"/>
                </a:solidFill>
                <a:latin typeface="Verdana"/>
                <a:cs typeface="Verdana"/>
              </a:rPr>
              <a:t>mm</a:t>
            </a:r>
            <a:r>
              <a:rPr sz="2000" spc="50" dirty="0">
                <a:solidFill>
                  <a:srgbClr val="124F5C"/>
                </a:solidFill>
                <a:latin typeface="Verdana"/>
                <a:cs typeface="Verdana"/>
              </a:rPr>
              <a:t>o</a:t>
            </a:r>
            <a:r>
              <a:rPr sz="2000" spc="60" dirty="0">
                <a:solidFill>
                  <a:srgbClr val="124F5C"/>
                </a:solidFill>
                <a:latin typeface="Verdana"/>
                <a:cs typeface="Verdana"/>
              </a:rPr>
              <a:t>n</a:t>
            </a:r>
            <a:r>
              <a:rPr sz="2000" spc="-15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124F5C"/>
                </a:solidFill>
                <a:latin typeface="Verdana"/>
                <a:cs typeface="Verdana"/>
              </a:rPr>
              <a:t>am</a:t>
            </a:r>
            <a:r>
              <a:rPr sz="2000" spc="30" dirty="0">
                <a:solidFill>
                  <a:srgbClr val="124F5C"/>
                </a:solidFill>
                <a:latin typeface="Verdana"/>
                <a:cs typeface="Verdana"/>
              </a:rPr>
              <a:t>o</a:t>
            </a:r>
            <a:r>
              <a:rPr sz="2000" spc="75" dirty="0">
                <a:solidFill>
                  <a:srgbClr val="124F5C"/>
                </a:solidFill>
                <a:latin typeface="Verdana"/>
                <a:cs typeface="Verdana"/>
              </a:rPr>
              <a:t>n</a:t>
            </a:r>
            <a:r>
              <a:rPr sz="2000" spc="65" dirty="0">
                <a:solidFill>
                  <a:srgbClr val="124F5C"/>
                </a:solidFill>
                <a:latin typeface="Verdana"/>
                <a:cs typeface="Verdana"/>
              </a:rPr>
              <a:t>g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st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0" dirty="0">
                <a:solidFill>
                  <a:srgbClr val="124F5C"/>
                </a:solidFill>
                <a:latin typeface="Verdana"/>
                <a:cs typeface="Verdana"/>
              </a:rPr>
              <a:t>use</a:t>
            </a:r>
            <a:r>
              <a:rPr sz="2000" spc="-40" dirty="0">
                <a:solidFill>
                  <a:srgbClr val="124F5C"/>
                </a:solidFill>
                <a:latin typeface="Verdana"/>
                <a:cs typeface="Verdana"/>
              </a:rPr>
              <a:t>rs</a:t>
            </a:r>
            <a:endParaRPr sz="2000" dirty="0">
              <a:latin typeface="Verdana"/>
              <a:cs typeface="Verdana"/>
            </a:endParaRPr>
          </a:p>
          <a:p>
            <a:pPr marL="375285" indent="-363220">
              <a:lnSpc>
                <a:spcPct val="100000"/>
              </a:lnSpc>
              <a:spcBef>
                <a:spcPts val="250"/>
              </a:spcBef>
              <a:buFont typeface="Times New Roman"/>
              <a:buChar char="●"/>
              <a:tabLst>
                <a:tab pos="375285" algn="l"/>
                <a:tab pos="375920" algn="l"/>
              </a:tabLst>
            </a:pPr>
            <a:r>
              <a:rPr sz="2000" spc="40" dirty="0">
                <a:solidFill>
                  <a:srgbClr val="124F5C"/>
                </a:solidFill>
                <a:latin typeface="Verdana"/>
                <a:cs typeface="Verdana"/>
              </a:rPr>
              <a:t>R</a:t>
            </a:r>
            <a:r>
              <a:rPr sz="2000" dirty="0">
                <a:solidFill>
                  <a:srgbClr val="124F5C"/>
                </a:solidFill>
                <a:latin typeface="Verdana"/>
                <a:cs typeface="Verdana"/>
              </a:rPr>
              <a:t>at</a:t>
            </a:r>
            <a:r>
              <a:rPr sz="2000" spc="-20" dirty="0">
                <a:solidFill>
                  <a:srgbClr val="124F5C"/>
                </a:solidFill>
                <a:latin typeface="Verdana"/>
                <a:cs typeface="Verdana"/>
              </a:rPr>
              <a:t>i</a:t>
            </a:r>
            <a:r>
              <a:rPr sz="2000" spc="75" dirty="0">
                <a:solidFill>
                  <a:srgbClr val="124F5C"/>
                </a:solidFill>
                <a:latin typeface="Verdana"/>
                <a:cs typeface="Verdana"/>
              </a:rPr>
              <a:t>ng</a:t>
            </a:r>
            <a:r>
              <a:rPr sz="2000" spc="-15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lang="en-US" sz="2000" spc="5" dirty="0">
                <a:solidFill>
                  <a:srgbClr val="124F5C"/>
                </a:solidFill>
                <a:latin typeface="Verdana"/>
                <a:cs typeface="Verdana"/>
              </a:rPr>
              <a:t>0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124F5C"/>
                </a:solidFill>
                <a:latin typeface="Verdana"/>
                <a:cs typeface="Verdana"/>
              </a:rPr>
              <a:t>has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45" dirty="0">
                <a:solidFill>
                  <a:srgbClr val="124F5C"/>
                </a:solidFill>
                <a:latin typeface="Verdana"/>
                <a:cs typeface="Verdana"/>
              </a:rPr>
              <a:t>be</a:t>
            </a:r>
            <a:r>
              <a:rPr sz="2000" spc="35" dirty="0">
                <a:solidFill>
                  <a:srgbClr val="124F5C"/>
                </a:solidFill>
                <a:latin typeface="Verdana"/>
                <a:cs typeface="Verdana"/>
              </a:rPr>
              <a:t>en</a:t>
            </a:r>
            <a:r>
              <a:rPr sz="2000" spc="-13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ra</a:t>
            </a:r>
            <a:r>
              <a:rPr sz="2000" spc="-5" dirty="0">
                <a:solidFill>
                  <a:srgbClr val="124F5C"/>
                </a:solidFill>
                <a:latin typeface="Verdana"/>
                <a:cs typeface="Verdana"/>
              </a:rPr>
              <a:t>t</a:t>
            </a:r>
            <a:r>
              <a:rPr sz="2000" spc="45" dirty="0">
                <a:solidFill>
                  <a:srgbClr val="124F5C"/>
                </a:solidFill>
                <a:latin typeface="Verdana"/>
                <a:cs typeface="Verdana"/>
              </a:rPr>
              <a:t>ed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124F5C"/>
                </a:solidFill>
                <a:latin typeface="Verdana"/>
                <a:cs typeface="Verdana"/>
              </a:rPr>
              <a:t>t</a:t>
            </a:r>
            <a:r>
              <a:rPr sz="2000" spc="35" dirty="0">
                <a:solidFill>
                  <a:srgbClr val="124F5C"/>
                </a:solidFill>
                <a:latin typeface="Verdana"/>
                <a:cs typeface="Verdana"/>
              </a:rPr>
              <a:t>he</a:t>
            </a:r>
            <a:r>
              <a:rPr sz="2000" spc="-14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40" dirty="0">
                <a:solidFill>
                  <a:srgbClr val="124F5C"/>
                </a:solidFill>
                <a:latin typeface="Verdana"/>
                <a:cs typeface="Verdana"/>
              </a:rPr>
              <a:t>h</a:t>
            </a:r>
            <a:r>
              <a:rPr sz="2000" spc="5" dirty="0">
                <a:solidFill>
                  <a:srgbClr val="124F5C"/>
                </a:solidFill>
                <a:latin typeface="Verdana"/>
                <a:cs typeface="Verdana"/>
              </a:rPr>
              <a:t>i</a:t>
            </a:r>
            <a:r>
              <a:rPr sz="2000" spc="75" dirty="0">
                <a:solidFill>
                  <a:srgbClr val="124F5C"/>
                </a:solidFill>
                <a:latin typeface="Verdana"/>
                <a:cs typeface="Verdana"/>
              </a:rPr>
              <a:t>g</a:t>
            </a:r>
            <a:r>
              <a:rPr sz="2000" spc="65" dirty="0">
                <a:solidFill>
                  <a:srgbClr val="124F5C"/>
                </a:solidFill>
                <a:latin typeface="Verdana"/>
                <a:cs typeface="Verdana"/>
              </a:rPr>
              <a:t>h</a:t>
            </a:r>
            <a:r>
              <a:rPr sz="2000" spc="-5" dirty="0">
                <a:solidFill>
                  <a:srgbClr val="124F5C"/>
                </a:solidFill>
                <a:latin typeface="Verdana"/>
                <a:cs typeface="Verdana"/>
              </a:rPr>
              <a:t>est</a:t>
            </a:r>
            <a:r>
              <a:rPr sz="2000" spc="-13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85" dirty="0">
                <a:solidFill>
                  <a:srgbClr val="124F5C"/>
                </a:solidFill>
                <a:latin typeface="Verdana"/>
                <a:cs typeface="Verdana"/>
              </a:rPr>
              <a:t>num</a:t>
            </a:r>
            <a:r>
              <a:rPr sz="2000" spc="60" dirty="0">
                <a:solidFill>
                  <a:srgbClr val="124F5C"/>
                </a:solidFill>
                <a:latin typeface="Verdana"/>
                <a:cs typeface="Verdana"/>
              </a:rPr>
              <a:t>b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er</a:t>
            </a:r>
            <a:r>
              <a:rPr sz="2000" spc="-140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o</a:t>
            </a:r>
            <a:r>
              <a:rPr sz="2000" spc="-20" dirty="0">
                <a:solidFill>
                  <a:srgbClr val="124F5C"/>
                </a:solidFill>
                <a:latin typeface="Verdana"/>
                <a:cs typeface="Verdana"/>
              </a:rPr>
              <a:t>f</a:t>
            </a:r>
            <a:r>
              <a:rPr sz="2000" spc="-125" dirty="0">
                <a:solidFill>
                  <a:srgbClr val="124F5C"/>
                </a:solidFill>
                <a:latin typeface="Verdana"/>
                <a:cs typeface="Verdana"/>
              </a:rPr>
              <a:t> </a:t>
            </a:r>
            <a:r>
              <a:rPr sz="2000" spc="25" dirty="0">
                <a:solidFill>
                  <a:srgbClr val="124F5C"/>
                </a:solidFill>
                <a:latin typeface="Verdana"/>
                <a:cs typeface="Verdana"/>
              </a:rPr>
              <a:t>ti</a:t>
            </a:r>
            <a:r>
              <a:rPr sz="2000" spc="70" dirty="0">
                <a:solidFill>
                  <a:srgbClr val="124F5C"/>
                </a:solidFill>
                <a:latin typeface="Verdana"/>
                <a:cs typeface="Verdana"/>
              </a:rPr>
              <a:t>m</a:t>
            </a:r>
            <a:r>
              <a:rPr sz="2000" spc="-15" dirty="0">
                <a:solidFill>
                  <a:srgbClr val="124F5C"/>
                </a:solidFill>
                <a:latin typeface="Verdana"/>
                <a:cs typeface="Verdana"/>
              </a:rPr>
              <a:t>es</a:t>
            </a:r>
            <a:endParaRPr sz="2000" dirty="0">
              <a:latin typeface="Verdana"/>
              <a:cs typeface="Verdan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E6A9C-4F9E-48D8-6DCC-E8CF3F4AE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257" y="2393816"/>
            <a:ext cx="7542414" cy="467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971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3335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C7472A1F-5E1F-DD37-949C-736C9EB52179}"/>
              </a:ext>
            </a:extLst>
          </p:cNvPr>
          <p:cNvSpPr txBox="1">
            <a:spLocks/>
          </p:cNvSpPr>
          <p:nvPr/>
        </p:nvSpPr>
        <p:spPr>
          <a:xfrm>
            <a:off x="0" y="513918"/>
            <a:ext cx="9934550" cy="100989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75" dirty="0">
                <a:solidFill>
                  <a:srgbClr val="C00000"/>
                </a:solidFill>
                <a:latin typeface="Algerian" panose="04020705040A02060702" pitchFamily="82" charset="0"/>
              </a:rPr>
              <a:t>Observations</a:t>
            </a: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90" dirty="0">
                <a:solidFill>
                  <a:srgbClr val="C00000"/>
                </a:solidFill>
                <a:latin typeface="Algerian" panose="04020705040A02060702" pitchFamily="82" charset="0"/>
              </a:rPr>
              <a:t>from</a:t>
            </a:r>
            <a:r>
              <a:rPr lang="en-US" sz="3200" spc="-5" dirty="0">
                <a:solidFill>
                  <a:srgbClr val="C00000"/>
                </a:solidFill>
                <a:latin typeface="Algerian" panose="04020705040A02060702" pitchFamily="82" charset="0"/>
              </a:rPr>
              <a:t> merge dataset</a:t>
            </a: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</a:p>
          <a:p>
            <a:pPr marL="12700">
              <a:spcBef>
                <a:spcPts val="95"/>
              </a:spcBef>
            </a:pP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(Books and </a:t>
            </a:r>
            <a:r>
              <a:rPr lang="en-US" sz="3200" spc="5" dirty="0" err="1">
                <a:solidFill>
                  <a:srgbClr val="C00000"/>
                </a:solidFill>
                <a:latin typeface="Algerian" panose="04020705040A02060702" pitchFamily="82" charset="0"/>
              </a:rPr>
              <a:t>RatingS</a:t>
            </a: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)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FC0D5F-9702-F02A-B5C9-BBC2F3A8FD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22" y="1523810"/>
            <a:ext cx="9171992" cy="542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33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2663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C7472A1F-5E1F-DD37-949C-736C9EB52179}"/>
              </a:ext>
            </a:extLst>
          </p:cNvPr>
          <p:cNvSpPr txBox="1">
            <a:spLocks/>
          </p:cNvSpPr>
          <p:nvPr/>
        </p:nvSpPr>
        <p:spPr>
          <a:xfrm>
            <a:off x="118214" y="513918"/>
            <a:ext cx="9934550" cy="100989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3200" spc="75" dirty="0">
                <a:solidFill>
                  <a:srgbClr val="C00000"/>
                </a:solidFill>
                <a:latin typeface="Algerian" panose="04020705040A02060702" pitchFamily="82" charset="0"/>
              </a:rPr>
              <a:t>Observations</a:t>
            </a: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 </a:t>
            </a:r>
            <a:r>
              <a:rPr lang="en-US" sz="3200" spc="90" dirty="0">
                <a:solidFill>
                  <a:srgbClr val="C00000"/>
                </a:solidFill>
                <a:latin typeface="Algerian" panose="04020705040A02060702" pitchFamily="82" charset="0"/>
              </a:rPr>
              <a:t>from</a:t>
            </a:r>
            <a:r>
              <a:rPr lang="en-US" sz="3200" spc="-5" dirty="0">
                <a:solidFill>
                  <a:srgbClr val="C00000"/>
                </a:solidFill>
                <a:latin typeface="Algerian" panose="04020705040A02060702" pitchFamily="82" charset="0"/>
              </a:rPr>
              <a:t> merge dataset</a:t>
            </a:r>
          </a:p>
          <a:p>
            <a:pPr marL="12700">
              <a:spcBef>
                <a:spcPts val="95"/>
              </a:spcBef>
            </a:pP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(USERS and </a:t>
            </a:r>
            <a:r>
              <a:rPr lang="en-US" sz="3200" spc="5" dirty="0" err="1">
                <a:solidFill>
                  <a:srgbClr val="C00000"/>
                </a:solidFill>
                <a:latin typeface="Algerian" panose="04020705040A02060702" pitchFamily="82" charset="0"/>
              </a:rPr>
              <a:t>RatingS</a:t>
            </a:r>
            <a:r>
              <a:rPr lang="en-US" sz="3200" spc="5" dirty="0">
                <a:solidFill>
                  <a:srgbClr val="C00000"/>
                </a:solidFill>
                <a:latin typeface="Algerian" panose="04020705040A02060702" pitchFamily="82" charset="0"/>
              </a:rPr>
              <a:t>)</a:t>
            </a:r>
            <a:endParaRPr lang="en-US" sz="32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575813-885B-D681-4F2F-08FFA8F6E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383" y="1523810"/>
            <a:ext cx="7548465" cy="553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980574"/>
      </p:ext>
    </p:extLst>
  </p:cSld>
  <p:clrMapOvr>
    <a:masterClrMapping/>
  </p:clrMapOvr>
</p:sld>
</file>

<file path=ppt/theme/theme1.xml><?xml version="1.0" encoding="utf-8"?>
<a:theme xmlns:a="http://schemas.openxmlformats.org/drawingml/2006/main" name="Perception">
  <a:themeElements>
    <a:clrScheme name="Perception">
      <a:dk1>
        <a:srgbClr val="000000"/>
      </a:dk1>
      <a:lt1>
        <a:srgbClr val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eme2">
  <a:themeElements>
    <a:clrScheme name="">
      <a:dk1>
        <a:srgbClr val="000000"/>
      </a:dk1>
      <a:lt1>
        <a:srgbClr val="FFFFFF"/>
      </a:lt1>
      <a:dk2>
        <a:srgbClr val="99CC00"/>
      </a:dk2>
      <a:lt2>
        <a:srgbClr val="009999"/>
      </a:lt2>
      <a:accent1>
        <a:srgbClr val="003399"/>
      </a:accent1>
      <a:accent2>
        <a:srgbClr val="8099CC"/>
      </a:accent2>
      <a:accent3>
        <a:srgbClr val="FFFFFF"/>
      </a:accent3>
      <a:accent4>
        <a:srgbClr val="000000"/>
      </a:accent4>
      <a:accent5>
        <a:srgbClr val="AAADCA"/>
      </a:accent5>
      <a:accent6>
        <a:srgbClr val="738AB9"/>
      </a:accent6>
      <a:hlink>
        <a:srgbClr val="80CCCC"/>
      </a:hlink>
      <a:folHlink>
        <a:srgbClr val="4066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</TotalTime>
  <Words>713</Words>
  <Application>Microsoft Office PowerPoint</Application>
  <PresentationFormat>On-screen Show (4:3)</PresentationFormat>
  <Paragraphs>118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37</vt:i4>
      </vt:variant>
    </vt:vector>
  </HeadingPairs>
  <TitlesOfParts>
    <vt:vector size="50" baseType="lpstr">
      <vt:lpstr>Arial Black</vt:lpstr>
      <vt:lpstr>Verdana</vt:lpstr>
      <vt:lpstr>Noto Sans Symbols</vt:lpstr>
      <vt:lpstr>Arial MT</vt:lpstr>
      <vt:lpstr>Century Gothic</vt:lpstr>
      <vt:lpstr>Calibri</vt:lpstr>
      <vt:lpstr>Algerian</vt:lpstr>
      <vt:lpstr>Arial</vt:lpstr>
      <vt:lpstr>Times New Roman</vt:lpstr>
      <vt:lpstr>Tahoma</vt:lpstr>
      <vt:lpstr>Perception</vt:lpstr>
      <vt:lpstr>Custom Design</vt:lpstr>
      <vt:lpstr>Theme2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Gonala, Shirish</dc:creator>
  <cp:lastModifiedBy>Ratan Yadav</cp:lastModifiedBy>
  <cp:revision>47</cp:revision>
  <cp:lastPrinted>2022-11-03T06:47:33Z</cp:lastPrinted>
  <dcterms:created xsi:type="dcterms:W3CDTF">2012-08-17T07:00:49Z</dcterms:created>
  <dcterms:modified xsi:type="dcterms:W3CDTF">2022-11-03T08:42:37Z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1983786</vt:lpwstr>
  </property>
  <property fmtid="{D5CDD505-2E9C-101B-9397-08002B2CF9AE}" pid="3" name="NXPowerLiteSettings">
    <vt:lpwstr>C7000400038000</vt:lpwstr>
  </property>
  <property fmtid="{D5CDD505-2E9C-101B-9397-08002B2CF9AE}" pid="4" name="NXPowerLiteVersion">
    <vt:lpwstr>D7.1.2</vt:lpwstr>
  </property>
</Properties>
</file>